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aleway"/>
      <p:regular r:id="rId21"/>
      <p:bold r:id="rId22"/>
      <p:italic r:id="rId23"/>
      <p:boldItalic r:id="rId24"/>
    </p:embeddedFont>
    <p:embeddedFont>
      <p:font typeface="Roboto"/>
      <p:regular r:id="rId25"/>
      <p:bold r:id="rId26"/>
      <p:italic r:id="rId27"/>
      <p:boldItalic r:id="rId28"/>
    </p:embeddedFont>
    <p:embeddedFont>
      <p:font typeface="Arimo"/>
      <p:regular r:id="rId29"/>
      <p:bold r:id="rId30"/>
      <p:italic r:id="rId31"/>
      <p:boldItalic r:id="rId32"/>
    </p:embeddedFont>
    <p:embeddedFont>
      <p:font typeface="Manrope"/>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FAE0A05-D251-4FCB-AAAC-DC8D73A1A15A}">
  <a:tblStyle styleId="{2FAE0A05-D251-4FCB-AAAC-DC8D73A1A15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Arim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Arimo-italic.fntdata"/><Relationship Id="rId30" Type="http://schemas.openxmlformats.org/officeDocument/2006/relationships/font" Target="fonts/Arimo-bold.fntdata"/><Relationship Id="rId11" Type="http://schemas.openxmlformats.org/officeDocument/2006/relationships/slide" Target="slides/slide5.xml"/><Relationship Id="rId33" Type="http://schemas.openxmlformats.org/officeDocument/2006/relationships/font" Target="fonts/Manrope-regular.fntdata"/><Relationship Id="rId10" Type="http://schemas.openxmlformats.org/officeDocument/2006/relationships/slide" Target="slides/slide4.xml"/><Relationship Id="rId32" Type="http://schemas.openxmlformats.org/officeDocument/2006/relationships/font" Target="fonts/Arimo-boldItalic.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Manrope-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2a5a4a3c8cd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2a5a4a3c8cd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a5a4a3c8cd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a5a4a3c8cd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105afc42a3_1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1105afc42a3_1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3d44f167ad_0_27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3d44f167ad_0_27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2a5a4a3c8cd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2a5a4a3c8cd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0f9e629e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0f9e629e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1258269c9b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1258269c9b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a5a4a3c8cd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a5a4a3c8c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a5a4a3c8cd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a5a4a3c8cd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a5a4a3c8cd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a5a4a3c8cd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a5a4a3c8cd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a5a4a3c8cd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a5a4a3c8cd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a5a4a3c8cd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1258269c9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1258269c9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6.png"/><Relationship Id="rId6" Type="http://schemas.openxmlformats.org/officeDocument/2006/relationships/image" Target="../media/image3.png"/><Relationship Id="rId7" Type="http://schemas.openxmlformats.org/officeDocument/2006/relationships/image" Target="../media/image5.png"/><Relationship Id="rId8"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446450" y="1099250"/>
            <a:ext cx="6251100" cy="21177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p:nvPr>
            <p:ph idx="1" type="subTitle"/>
          </p:nvPr>
        </p:nvSpPr>
        <p:spPr>
          <a:xfrm>
            <a:off x="3236550" y="3328737"/>
            <a:ext cx="2670900" cy="71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3" name="Google Shape;13;p2"/>
          <p:cNvGrpSpPr/>
          <p:nvPr/>
        </p:nvGrpSpPr>
        <p:grpSpPr>
          <a:xfrm>
            <a:off x="-1144574" y="2227148"/>
            <a:ext cx="4716999" cy="4003301"/>
            <a:chOff x="-1144574" y="2227148"/>
            <a:chExt cx="4716999" cy="4003301"/>
          </a:xfrm>
        </p:grpSpPr>
        <p:pic>
          <p:nvPicPr>
            <p:cNvPr id="14" name="Google Shape;14;p2"/>
            <p:cNvPicPr preferRelativeResize="0"/>
            <p:nvPr/>
          </p:nvPicPr>
          <p:blipFill>
            <a:blip r:embed="rId2">
              <a:alphaModFix amt="70000"/>
            </a:blip>
            <a:stretch>
              <a:fillRect/>
            </a:stretch>
          </p:blipFill>
          <p:spPr>
            <a:xfrm rot="7200006">
              <a:off x="1847307" y="4191835"/>
              <a:ext cx="1136289" cy="2015881"/>
            </a:xfrm>
            <a:prstGeom prst="rect">
              <a:avLst/>
            </a:prstGeom>
            <a:noFill/>
            <a:ln>
              <a:noFill/>
            </a:ln>
          </p:spPr>
        </p:pic>
        <p:pic>
          <p:nvPicPr>
            <p:cNvPr id="15" name="Google Shape;15;p2"/>
            <p:cNvPicPr preferRelativeResize="0"/>
            <p:nvPr/>
          </p:nvPicPr>
          <p:blipFill>
            <a:blip r:embed="rId3">
              <a:alphaModFix amt="70000"/>
            </a:blip>
            <a:stretch>
              <a:fillRect/>
            </a:stretch>
          </p:blipFill>
          <p:spPr>
            <a:xfrm rot="-8999979">
              <a:off x="-923283" y="3964340"/>
              <a:ext cx="2880440" cy="1656989"/>
            </a:xfrm>
            <a:prstGeom prst="rect">
              <a:avLst/>
            </a:prstGeom>
            <a:noFill/>
            <a:ln>
              <a:noFill/>
            </a:ln>
          </p:spPr>
        </p:pic>
        <p:pic>
          <p:nvPicPr>
            <p:cNvPr id="16" name="Google Shape;16;p2"/>
            <p:cNvPicPr preferRelativeResize="0"/>
            <p:nvPr/>
          </p:nvPicPr>
          <p:blipFill>
            <a:blip r:embed="rId4">
              <a:alphaModFix amt="70000"/>
            </a:blip>
            <a:stretch>
              <a:fillRect/>
            </a:stretch>
          </p:blipFill>
          <p:spPr>
            <a:xfrm rot="-9000024">
              <a:off x="-788201" y="2521883"/>
              <a:ext cx="1607751" cy="1600282"/>
            </a:xfrm>
            <a:prstGeom prst="rect">
              <a:avLst/>
            </a:prstGeom>
            <a:noFill/>
            <a:ln>
              <a:noFill/>
            </a:ln>
          </p:spPr>
        </p:pic>
      </p:grpSp>
      <p:grpSp>
        <p:nvGrpSpPr>
          <p:cNvPr id="17" name="Google Shape;17;p2"/>
          <p:cNvGrpSpPr/>
          <p:nvPr/>
        </p:nvGrpSpPr>
        <p:grpSpPr>
          <a:xfrm>
            <a:off x="6906126" y="-985227"/>
            <a:ext cx="3548573" cy="3395703"/>
            <a:chOff x="6906126" y="-985227"/>
            <a:chExt cx="3548573" cy="3395703"/>
          </a:xfrm>
        </p:grpSpPr>
        <p:pic>
          <p:nvPicPr>
            <p:cNvPr id="18" name="Google Shape;18;p2"/>
            <p:cNvPicPr preferRelativeResize="0"/>
            <p:nvPr/>
          </p:nvPicPr>
          <p:blipFill>
            <a:blip r:embed="rId5">
              <a:alphaModFix amt="70000"/>
            </a:blip>
            <a:stretch>
              <a:fillRect/>
            </a:stretch>
          </p:blipFill>
          <p:spPr>
            <a:xfrm rot="1799990">
              <a:off x="7072421" y="-361358"/>
              <a:ext cx="2880537" cy="1437010"/>
            </a:xfrm>
            <a:prstGeom prst="rect">
              <a:avLst/>
            </a:prstGeom>
            <a:noFill/>
            <a:ln>
              <a:noFill/>
            </a:ln>
          </p:spPr>
        </p:pic>
        <p:pic>
          <p:nvPicPr>
            <p:cNvPr id="19" name="Google Shape;19;p2"/>
            <p:cNvPicPr preferRelativeResize="0"/>
            <p:nvPr/>
          </p:nvPicPr>
          <p:blipFill>
            <a:blip r:embed="rId3">
              <a:alphaModFix amt="70000"/>
            </a:blip>
            <a:stretch>
              <a:fillRect/>
            </a:stretch>
          </p:blipFill>
          <p:spPr>
            <a:xfrm rot="-3599997">
              <a:off x="8654099" y="656086"/>
              <a:ext cx="1575401" cy="1429631"/>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0" name="Shape 110"/>
        <p:cNvGrpSpPr/>
        <p:nvPr/>
      </p:nvGrpSpPr>
      <p:grpSpPr>
        <a:xfrm>
          <a:off x="0" y="0"/>
          <a:ext cx="0" cy="0"/>
          <a:chOff x="0" y="0"/>
          <a:chExt cx="0" cy="0"/>
        </a:xfrm>
      </p:grpSpPr>
      <p:sp>
        <p:nvSpPr>
          <p:cNvPr id="111" name="Google Shape;111;p11"/>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txBox="1"/>
          <p:nvPr>
            <p:ph hasCustomPrompt="1" type="title"/>
          </p:nvPr>
        </p:nvSpPr>
        <p:spPr>
          <a:xfrm>
            <a:off x="2038340" y="1383763"/>
            <a:ext cx="5067300" cy="11505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3" name="Google Shape;113;p11"/>
          <p:cNvSpPr txBox="1"/>
          <p:nvPr>
            <p:ph idx="1" type="subTitle"/>
          </p:nvPr>
        </p:nvSpPr>
        <p:spPr>
          <a:xfrm>
            <a:off x="2038360" y="2609238"/>
            <a:ext cx="5067300" cy="115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4" name="Google Shape;114;p11"/>
          <p:cNvGrpSpPr/>
          <p:nvPr/>
        </p:nvGrpSpPr>
        <p:grpSpPr>
          <a:xfrm flipH="1">
            <a:off x="-1144574" y="-1073832"/>
            <a:ext cx="3548573" cy="3395703"/>
            <a:chOff x="6906126" y="-985227"/>
            <a:chExt cx="3548573" cy="3395703"/>
          </a:xfrm>
        </p:grpSpPr>
        <p:pic>
          <p:nvPicPr>
            <p:cNvPr id="115" name="Google Shape;115;p11"/>
            <p:cNvPicPr preferRelativeResize="0"/>
            <p:nvPr/>
          </p:nvPicPr>
          <p:blipFill>
            <a:blip r:embed="rId2">
              <a:alphaModFix amt="70000"/>
            </a:blip>
            <a:stretch>
              <a:fillRect/>
            </a:stretch>
          </p:blipFill>
          <p:spPr>
            <a:xfrm rot="1799990">
              <a:off x="7072421" y="-361358"/>
              <a:ext cx="2880537" cy="1437010"/>
            </a:xfrm>
            <a:prstGeom prst="rect">
              <a:avLst/>
            </a:prstGeom>
            <a:noFill/>
            <a:ln>
              <a:noFill/>
            </a:ln>
          </p:spPr>
        </p:pic>
        <p:pic>
          <p:nvPicPr>
            <p:cNvPr id="116" name="Google Shape;116;p11"/>
            <p:cNvPicPr preferRelativeResize="0"/>
            <p:nvPr/>
          </p:nvPicPr>
          <p:blipFill>
            <a:blip r:embed="rId3">
              <a:alphaModFix amt="70000"/>
            </a:blip>
            <a:stretch>
              <a:fillRect/>
            </a:stretch>
          </p:blipFill>
          <p:spPr>
            <a:xfrm rot="-3599997">
              <a:off x="8654099" y="656086"/>
              <a:ext cx="1575401" cy="1429631"/>
            </a:xfrm>
            <a:prstGeom prst="rect">
              <a:avLst/>
            </a:prstGeom>
            <a:noFill/>
            <a:ln>
              <a:noFill/>
            </a:ln>
          </p:spPr>
        </p:pic>
      </p:grpSp>
      <p:grpSp>
        <p:nvGrpSpPr>
          <p:cNvPr id="117" name="Google Shape;117;p11"/>
          <p:cNvGrpSpPr/>
          <p:nvPr/>
        </p:nvGrpSpPr>
        <p:grpSpPr>
          <a:xfrm flipH="1">
            <a:off x="5737700" y="2227148"/>
            <a:ext cx="4716999" cy="4003301"/>
            <a:chOff x="-1144574" y="2227148"/>
            <a:chExt cx="4716999" cy="4003301"/>
          </a:xfrm>
        </p:grpSpPr>
        <p:pic>
          <p:nvPicPr>
            <p:cNvPr id="118" name="Google Shape;118;p11"/>
            <p:cNvPicPr preferRelativeResize="0"/>
            <p:nvPr/>
          </p:nvPicPr>
          <p:blipFill>
            <a:blip r:embed="rId4">
              <a:alphaModFix amt="70000"/>
            </a:blip>
            <a:stretch>
              <a:fillRect/>
            </a:stretch>
          </p:blipFill>
          <p:spPr>
            <a:xfrm rot="7200006">
              <a:off x="1847307" y="4191835"/>
              <a:ext cx="1136289" cy="2015881"/>
            </a:xfrm>
            <a:prstGeom prst="rect">
              <a:avLst/>
            </a:prstGeom>
            <a:noFill/>
            <a:ln>
              <a:noFill/>
            </a:ln>
          </p:spPr>
        </p:pic>
        <p:pic>
          <p:nvPicPr>
            <p:cNvPr id="119" name="Google Shape;119;p11"/>
            <p:cNvPicPr preferRelativeResize="0"/>
            <p:nvPr/>
          </p:nvPicPr>
          <p:blipFill>
            <a:blip r:embed="rId3">
              <a:alphaModFix amt="70000"/>
            </a:blip>
            <a:stretch>
              <a:fillRect/>
            </a:stretch>
          </p:blipFill>
          <p:spPr>
            <a:xfrm rot="-8999979">
              <a:off x="-923283" y="3964340"/>
              <a:ext cx="2880440" cy="1656989"/>
            </a:xfrm>
            <a:prstGeom prst="rect">
              <a:avLst/>
            </a:prstGeom>
            <a:noFill/>
            <a:ln>
              <a:noFill/>
            </a:ln>
          </p:spPr>
        </p:pic>
        <p:pic>
          <p:nvPicPr>
            <p:cNvPr id="120" name="Google Shape;120;p11"/>
            <p:cNvPicPr preferRelativeResize="0"/>
            <p:nvPr/>
          </p:nvPicPr>
          <p:blipFill>
            <a:blip r:embed="rId5">
              <a:alphaModFix amt="70000"/>
            </a:blip>
            <a:stretch>
              <a:fillRect/>
            </a:stretch>
          </p:blipFill>
          <p:spPr>
            <a:xfrm rot="-9000024">
              <a:off x="-788201" y="2521883"/>
              <a:ext cx="1607751" cy="1600282"/>
            </a:xfrm>
            <a:prstGeom prst="rect">
              <a:avLst/>
            </a:prstGeom>
            <a:noFill/>
            <a:ln>
              <a:noFill/>
            </a:ln>
          </p:spPr>
        </p:pic>
      </p:grpSp>
      <p:sp>
        <p:nvSpPr>
          <p:cNvPr id="121" name="Google Shape;121;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24" name="Shape 124"/>
        <p:cNvGrpSpPr/>
        <p:nvPr/>
      </p:nvGrpSpPr>
      <p:grpSpPr>
        <a:xfrm>
          <a:off x="0" y="0"/>
          <a:ext cx="0" cy="0"/>
          <a:chOff x="0" y="0"/>
          <a:chExt cx="0" cy="0"/>
        </a:xfrm>
      </p:grpSpPr>
      <p:sp>
        <p:nvSpPr>
          <p:cNvPr id="125" name="Google Shape;125;p13"/>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7" name="Google Shape;127;p13"/>
          <p:cNvSpPr txBox="1"/>
          <p:nvPr>
            <p:ph hasCustomPrompt="1" idx="2" type="title"/>
          </p:nvPr>
        </p:nvSpPr>
        <p:spPr>
          <a:xfrm>
            <a:off x="830150" y="1379220"/>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3" type="title"/>
          </p:nvPr>
        </p:nvSpPr>
        <p:spPr>
          <a:xfrm>
            <a:off x="830150" y="288843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hasCustomPrompt="1" idx="4" type="title"/>
          </p:nvPr>
        </p:nvSpPr>
        <p:spPr>
          <a:xfrm>
            <a:off x="3300825" y="1379220"/>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p:nvPr>
            <p:ph hasCustomPrompt="1" idx="5" type="title"/>
          </p:nvPr>
        </p:nvSpPr>
        <p:spPr>
          <a:xfrm>
            <a:off x="3300825" y="288843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p:nvPr>
            <p:ph hasCustomPrompt="1" idx="6" type="title"/>
          </p:nvPr>
        </p:nvSpPr>
        <p:spPr>
          <a:xfrm>
            <a:off x="5771501" y="1379220"/>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p:nvPr>
            <p:ph hasCustomPrompt="1" idx="7" type="title"/>
          </p:nvPr>
        </p:nvSpPr>
        <p:spPr>
          <a:xfrm>
            <a:off x="5771501" y="288843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13"/>
          <p:cNvSpPr txBox="1"/>
          <p:nvPr>
            <p:ph idx="1" type="subTitle"/>
          </p:nvPr>
        </p:nvSpPr>
        <p:spPr>
          <a:xfrm>
            <a:off x="830150" y="1810787"/>
            <a:ext cx="2356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134" name="Google Shape;134;p13"/>
          <p:cNvSpPr txBox="1"/>
          <p:nvPr>
            <p:ph idx="8" type="subTitle"/>
          </p:nvPr>
        </p:nvSpPr>
        <p:spPr>
          <a:xfrm>
            <a:off x="3300825" y="1810787"/>
            <a:ext cx="2356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135" name="Google Shape;135;p13"/>
          <p:cNvSpPr txBox="1"/>
          <p:nvPr>
            <p:ph idx="9" type="subTitle"/>
          </p:nvPr>
        </p:nvSpPr>
        <p:spPr>
          <a:xfrm>
            <a:off x="5771501" y="1810787"/>
            <a:ext cx="2356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136" name="Google Shape;136;p13"/>
          <p:cNvSpPr txBox="1"/>
          <p:nvPr>
            <p:ph idx="13" type="subTitle"/>
          </p:nvPr>
        </p:nvSpPr>
        <p:spPr>
          <a:xfrm>
            <a:off x="830150" y="3320074"/>
            <a:ext cx="2356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137" name="Google Shape;137;p13"/>
          <p:cNvSpPr txBox="1"/>
          <p:nvPr>
            <p:ph idx="14" type="subTitle"/>
          </p:nvPr>
        </p:nvSpPr>
        <p:spPr>
          <a:xfrm>
            <a:off x="3300825" y="3320075"/>
            <a:ext cx="2356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138" name="Google Shape;138;p13"/>
          <p:cNvSpPr txBox="1"/>
          <p:nvPr>
            <p:ph idx="15" type="subTitle"/>
          </p:nvPr>
        </p:nvSpPr>
        <p:spPr>
          <a:xfrm>
            <a:off x="5771501" y="3320074"/>
            <a:ext cx="2356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grpSp>
        <p:nvGrpSpPr>
          <p:cNvPr id="139" name="Google Shape;139;p13"/>
          <p:cNvGrpSpPr/>
          <p:nvPr/>
        </p:nvGrpSpPr>
        <p:grpSpPr>
          <a:xfrm>
            <a:off x="6414457" y="2733975"/>
            <a:ext cx="3365393" cy="3295303"/>
            <a:chOff x="6414457" y="2733975"/>
            <a:chExt cx="3365393" cy="3295303"/>
          </a:xfrm>
        </p:grpSpPr>
        <p:pic>
          <p:nvPicPr>
            <p:cNvPr id="140" name="Google Shape;140;p13"/>
            <p:cNvPicPr preferRelativeResize="0"/>
            <p:nvPr/>
          </p:nvPicPr>
          <p:blipFill>
            <a:blip r:embed="rId2">
              <a:alphaModFix amt="70000"/>
            </a:blip>
            <a:stretch>
              <a:fillRect/>
            </a:stretch>
          </p:blipFill>
          <p:spPr>
            <a:xfrm rot="-900020">
              <a:off x="8257369" y="3859136"/>
              <a:ext cx="1325712" cy="1695076"/>
            </a:xfrm>
            <a:prstGeom prst="rect">
              <a:avLst/>
            </a:prstGeom>
            <a:noFill/>
            <a:ln>
              <a:noFill/>
            </a:ln>
          </p:spPr>
        </p:pic>
        <p:pic>
          <p:nvPicPr>
            <p:cNvPr id="141" name="Google Shape;141;p13"/>
            <p:cNvPicPr preferRelativeResize="0"/>
            <p:nvPr/>
          </p:nvPicPr>
          <p:blipFill>
            <a:blip r:embed="rId3">
              <a:alphaModFix amt="70000"/>
            </a:blip>
            <a:stretch>
              <a:fillRect/>
            </a:stretch>
          </p:blipFill>
          <p:spPr>
            <a:xfrm rot="4500003">
              <a:off x="7008994" y="4219737"/>
              <a:ext cx="1071227" cy="2053001"/>
            </a:xfrm>
            <a:prstGeom prst="rect">
              <a:avLst/>
            </a:prstGeom>
            <a:noFill/>
            <a:ln>
              <a:noFill/>
            </a:ln>
          </p:spPr>
        </p:pic>
        <p:pic>
          <p:nvPicPr>
            <p:cNvPr id="142" name="Google Shape;142;p13"/>
            <p:cNvPicPr preferRelativeResize="0"/>
            <p:nvPr/>
          </p:nvPicPr>
          <p:blipFill>
            <a:blip r:embed="rId4">
              <a:alphaModFix amt="70000"/>
            </a:blip>
            <a:stretch>
              <a:fillRect/>
            </a:stretch>
          </p:blipFill>
          <p:spPr>
            <a:xfrm rot="4499989">
              <a:off x="8471166" y="2861993"/>
              <a:ext cx="1139320" cy="1139339"/>
            </a:xfrm>
            <a:prstGeom prst="rect">
              <a:avLst/>
            </a:prstGeom>
            <a:noFill/>
            <a:ln>
              <a:noFill/>
            </a:ln>
          </p:spPr>
        </p:pic>
      </p:grpSp>
      <p:grpSp>
        <p:nvGrpSpPr>
          <p:cNvPr id="143" name="Google Shape;143;p13"/>
          <p:cNvGrpSpPr/>
          <p:nvPr/>
        </p:nvGrpSpPr>
        <p:grpSpPr>
          <a:xfrm>
            <a:off x="7420776" y="-692883"/>
            <a:ext cx="2367546" cy="2175231"/>
            <a:chOff x="7420776" y="-692883"/>
            <a:chExt cx="2367546" cy="2175231"/>
          </a:xfrm>
        </p:grpSpPr>
        <p:pic>
          <p:nvPicPr>
            <p:cNvPr id="144" name="Google Shape;144;p13"/>
            <p:cNvPicPr preferRelativeResize="0"/>
            <p:nvPr/>
          </p:nvPicPr>
          <p:blipFill>
            <a:blip r:embed="rId4">
              <a:alphaModFix amt="70000"/>
            </a:blip>
            <a:stretch>
              <a:fillRect/>
            </a:stretch>
          </p:blipFill>
          <p:spPr>
            <a:xfrm rot="-899997">
              <a:off x="7541152" y="-572506"/>
              <a:ext cx="1071227" cy="1071227"/>
            </a:xfrm>
            <a:prstGeom prst="rect">
              <a:avLst/>
            </a:prstGeom>
            <a:noFill/>
            <a:ln>
              <a:noFill/>
            </a:ln>
          </p:spPr>
        </p:pic>
        <p:pic>
          <p:nvPicPr>
            <p:cNvPr id="145" name="Google Shape;145;p13"/>
            <p:cNvPicPr preferRelativeResize="0"/>
            <p:nvPr/>
          </p:nvPicPr>
          <p:blipFill>
            <a:blip r:embed="rId5">
              <a:alphaModFix amt="70000"/>
            </a:blip>
            <a:stretch>
              <a:fillRect/>
            </a:stretch>
          </p:blipFill>
          <p:spPr>
            <a:xfrm rot="-899997">
              <a:off x="8518247" y="-305308"/>
              <a:ext cx="1071227" cy="1677612"/>
            </a:xfrm>
            <a:prstGeom prst="rect">
              <a:avLst/>
            </a:prstGeom>
            <a:noFill/>
            <a:ln>
              <a:noFill/>
            </a:ln>
          </p:spPr>
        </p:pic>
      </p:grpSp>
      <p:grpSp>
        <p:nvGrpSpPr>
          <p:cNvPr id="146" name="Google Shape;146;p13"/>
          <p:cNvGrpSpPr/>
          <p:nvPr/>
        </p:nvGrpSpPr>
        <p:grpSpPr>
          <a:xfrm>
            <a:off x="-749873" y="3578770"/>
            <a:ext cx="2360401" cy="2536055"/>
            <a:chOff x="-749873" y="3578770"/>
            <a:chExt cx="2360401" cy="2536055"/>
          </a:xfrm>
        </p:grpSpPr>
        <p:pic>
          <p:nvPicPr>
            <p:cNvPr id="147" name="Google Shape;147;p13"/>
            <p:cNvPicPr preferRelativeResize="0"/>
            <p:nvPr/>
          </p:nvPicPr>
          <p:blipFill>
            <a:blip r:embed="rId2">
              <a:alphaModFix amt="70000"/>
            </a:blip>
            <a:stretch>
              <a:fillRect/>
            </a:stretch>
          </p:blipFill>
          <p:spPr>
            <a:xfrm rot="4499987">
              <a:off x="259288" y="4715183"/>
              <a:ext cx="1071229" cy="1401757"/>
            </a:xfrm>
            <a:prstGeom prst="rect">
              <a:avLst/>
            </a:prstGeom>
            <a:noFill/>
            <a:ln>
              <a:noFill/>
            </a:ln>
          </p:spPr>
        </p:pic>
        <p:pic>
          <p:nvPicPr>
            <p:cNvPr id="148" name="Google Shape;148;p13"/>
            <p:cNvPicPr preferRelativeResize="0"/>
            <p:nvPr/>
          </p:nvPicPr>
          <p:blipFill>
            <a:blip r:embed="rId6">
              <a:alphaModFix amt="70000"/>
            </a:blip>
            <a:stretch>
              <a:fillRect/>
            </a:stretch>
          </p:blipFill>
          <p:spPr>
            <a:xfrm rot="9900007">
              <a:off x="-564603" y="3690602"/>
              <a:ext cx="1071232" cy="1572687"/>
            </a:xfrm>
            <a:prstGeom prst="rect">
              <a:avLst/>
            </a:prstGeom>
            <a:noFill/>
            <a:ln>
              <a:noFill/>
            </a:ln>
          </p:spPr>
        </p:pic>
      </p:grpSp>
      <p:sp>
        <p:nvSpPr>
          <p:cNvPr id="149" name="Google Shape;149;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0" name="Shape 150"/>
        <p:cNvGrpSpPr/>
        <p:nvPr/>
      </p:nvGrpSpPr>
      <p:grpSpPr>
        <a:xfrm>
          <a:off x="0" y="0"/>
          <a:ext cx="0" cy="0"/>
          <a:chOff x="0" y="0"/>
          <a:chExt cx="0" cy="0"/>
        </a:xfrm>
      </p:grpSpPr>
      <p:sp>
        <p:nvSpPr>
          <p:cNvPr id="151" name="Google Shape;151;p14"/>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53" name="Google Shape;153;p14"/>
          <p:cNvGrpSpPr/>
          <p:nvPr/>
        </p:nvGrpSpPr>
        <p:grpSpPr>
          <a:xfrm flipH="1" rot="5400000">
            <a:off x="7372730" y="-662763"/>
            <a:ext cx="2801415" cy="2728839"/>
            <a:chOff x="7098275" y="-925600"/>
            <a:chExt cx="2801415" cy="2728839"/>
          </a:xfrm>
        </p:grpSpPr>
        <p:pic>
          <p:nvPicPr>
            <p:cNvPr id="154" name="Google Shape;154;p14"/>
            <p:cNvPicPr preferRelativeResize="0"/>
            <p:nvPr/>
          </p:nvPicPr>
          <p:blipFill>
            <a:blip r:embed="rId2">
              <a:alphaModFix amt="70000"/>
            </a:blip>
            <a:stretch>
              <a:fillRect/>
            </a:stretch>
          </p:blipFill>
          <p:spPr>
            <a:xfrm rot="-4500003">
              <a:off x="8971930" y="884234"/>
              <a:ext cx="859993" cy="800212"/>
            </a:xfrm>
            <a:prstGeom prst="rect">
              <a:avLst/>
            </a:prstGeom>
            <a:noFill/>
            <a:ln>
              <a:noFill/>
            </a:ln>
          </p:spPr>
        </p:pic>
        <p:pic>
          <p:nvPicPr>
            <p:cNvPr id="155" name="Google Shape;155;p14"/>
            <p:cNvPicPr preferRelativeResize="0"/>
            <p:nvPr/>
          </p:nvPicPr>
          <p:blipFill>
            <a:blip r:embed="rId3">
              <a:alphaModFix amt="70000"/>
            </a:blip>
            <a:stretch>
              <a:fillRect/>
            </a:stretch>
          </p:blipFill>
          <p:spPr>
            <a:xfrm rot="900000">
              <a:off x="7229448" y="-716503"/>
              <a:ext cx="1780079" cy="1247977"/>
            </a:xfrm>
            <a:prstGeom prst="rect">
              <a:avLst/>
            </a:prstGeom>
            <a:noFill/>
            <a:ln>
              <a:noFill/>
            </a:ln>
          </p:spPr>
        </p:pic>
        <p:pic>
          <p:nvPicPr>
            <p:cNvPr id="156" name="Google Shape;156;p14"/>
            <p:cNvPicPr preferRelativeResize="0"/>
            <p:nvPr/>
          </p:nvPicPr>
          <p:blipFill>
            <a:blip r:embed="rId4">
              <a:alphaModFix amt="70000"/>
            </a:blip>
            <a:stretch>
              <a:fillRect/>
            </a:stretch>
          </p:blipFill>
          <p:spPr>
            <a:xfrm rot="900001">
              <a:off x="8623587" y="-166667"/>
              <a:ext cx="1071222" cy="1476820"/>
            </a:xfrm>
            <a:prstGeom prst="rect">
              <a:avLst/>
            </a:prstGeom>
            <a:noFill/>
            <a:ln>
              <a:noFill/>
            </a:ln>
          </p:spPr>
        </p:pic>
      </p:grpSp>
      <p:grpSp>
        <p:nvGrpSpPr>
          <p:cNvPr id="157" name="Google Shape;157;p14"/>
          <p:cNvGrpSpPr/>
          <p:nvPr/>
        </p:nvGrpSpPr>
        <p:grpSpPr>
          <a:xfrm>
            <a:off x="-729027" y="2796047"/>
            <a:ext cx="2146799" cy="3216976"/>
            <a:chOff x="-729027" y="2796047"/>
            <a:chExt cx="2146799" cy="3216976"/>
          </a:xfrm>
        </p:grpSpPr>
        <p:pic>
          <p:nvPicPr>
            <p:cNvPr id="158" name="Google Shape;158;p14"/>
            <p:cNvPicPr preferRelativeResize="0"/>
            <p:nvPr/>
          </p:nvPicPr>
          <p:blipFill>
            <a:blip r:embed="rId5">
              <a:alphaModFix amt="70000"/>
            </a:blip>
            <a:stretch>
              <a:fillRect/>
            </a:stretch>
          </p:blipFill>
          <p:spPr>
            <a:xfrm rot="9900003">
              <a:off x="-484574" y="2916423"/>
              <a:ext cx="1071227" cy="1071227"/>
            </a:xfrm>
            <a:prstGeom prst="rect">
              <a:avLst/>
            </a:prstGeom>
            <a:noFill/>
            <a:ln>
              <a:noFill/>
            </a:ln>
          </p:spPr>
        </p:pic>
        <p:pic>
          <p:nvPicPr>
            <p:cNvPr id="159" name="Google Shape;159;p14"/>
            <p:cNvPicPr preferRelativeResize="0"/>
            <p:nvPr/>
          </p:nvPicPr>
          <p:blipFill>
            <a:blip r:embed="rId6">
              <a:alphaModFix amt="70000"/>
            </a:blip>
            <a:stretch>
              <a:fillRect/>
            </a:stretch>
          </p:blipFill>
          <p:spPr>
            <a:xfrm rot="4500003">
              <a:off x="-963999" y="3893224"/>
              <a:ext cx="2030071" cy="1071208"/>
            </a:xfrm>
            <a:prstGeom prst="rect">
              <a:avLst/>
            </a:prstGeom>
            <a:noFill/>
            <a:ln>
              <a:noFill/>
            </a:ln>
          </p:spPr>
        </p:pic>
        <p:pic>
          <p:nvPicPr>
            <p:cNvPr id="160" name="Google Shape;160;p14"/>
            <p:cNvPicPr preferRelativeResize="0"/>
            <p:nvPr/>
          </p:nvPicPr>
          <p:blipFill>
            <a:blip r:embed="rId4">
              <a:alphaModFix amt="70000"/>
            </a:blip>
            <a:stretch>
              <a:fillRect/>
            </a:stretch>
          </p:blipFill>
          <p:spPr>
            <a:xfrm rot="-900003">
              <a:off x="118508" y="4807250"/>
              <a:ext cx="1180754" cy="1071222"/>
            </a:xfrm>
            <a:prstGeom prst="rect">
              <a:avLst/>
            </a:prstGeom>
            <a:noFill/>
            <a:ln>
              <a:noFill/>
            </a:ln>
          </p:spPr>
        </p:pic>
      </p:grpSp>
      <p:sp>
        <p:nvSpPr>
          <p:cNvPr id="161" name="Google Shape;161;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62" name="Shape 162"/>
        <p:cNvGrpSpPr/>
        <p:nvPr/>
      </p:nvGrpSpPr>
      <p:grpSpPr>
        <a:xfrm>
          <a:off x="0" y="0"/>
          <a:ext cx="0" cy="0"/>
          <a:chOff x="0" y="0"/>
          <a:chExt cx="0" cy="0"/>
        </a:xfrm>
      </p:grpSpPr>
      <p:sp>
        <p:nvSpPr>
          <p:cNvPr id="163" name="Google Shape;163;p15"/>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5" name="Google Shape;165;p15"/>
          <p:cNvGrpSpPr/>
          <p:nvPr/>
        </p:nvGrpSpPr>
        <p:grpSpPr>
          <a:xfrm>
            <a:off x="6722040" y="-758803"/>
            <a:ext cx="3072134" cy="2452029"/>
            <a:chOff x="6722040" y="-758803"/>
            <a:chExt cx="3072134" cy="2452029"/>
          </a:xfrm>
        </p:grpSpPr>
        <p:pic>
          <p:nvPicPr>
            <p:cNvPr id="166" name="Google Shape;166;p15"/>
            <p:cNvPicPr preferRelativeResize="0"/>
            <p:nvPr/>
          </p:nvPicPr>
          <p:blipFill>
            <a:blip r:embed="rId2">
              <a:alphaModFix amt="70000"/>
            </a:blip>
            <a:stretch>
              <a:fillRect/>
            </a:stretch>
          </p:blipFill>
          <p:spPr>
            <a:xfrm rot="-9900003">
              <a:off x="8533010" y="-26755"/>
              <a:ext cx="1071227" cy="1608762"/>
            </a:xfrm>
            <a:prstGeom prst="rect">
              <a:avLst/>
            </a:prstGeom>
            <a:noFill/>
            <a:ln>
              <a:noFill/>
            </a:ln>
          </p:spPr>
        </p:pic>
        <p:pic>
          <p:nvPicPr>
            <p:cNvPr id="167" name="Google Shape;167;p15"/>
            <p:cNvPicPr preferRelativeResize="0"/>
            <p:nvPr/>
          </p:nvPicPr>
          <p:blipFill>
            <a:blip r:embed="rId3">
              <a:alphaModFix amt="70000"/>
            </a:blip>
            <a:stretch>
              <a:fillRect/>
            </a:stretch>
          </p:blipFill>
          <p:spPr>
            <a:xfrm rot="899998">
              <a:off x="7702262" y="-471711"/>
              <a:ext cx="1831139" cy="1071222"/>
            </a:xfrm>
            <a:prstGeom prst="rect">
              <a:avLst/>
            </a:prstGeom>
            <a:noFill/>
            <a:ln>
              <a:noFill/>
            </a:ln>
          </p:spPr>
        </p:pic>
        <p:pic>
          <p:nvPicPr>
            <p:cNvPr id="168" name="Google Shape;168;p15"/>
            <p:cNvPicPr preferRelativeResize="0"/>
            <p:nvPr/>
          </p:nvPicPr>
          <p:blipFill>
            <a:blip r:embed="rId4">
              <a:alphaModFix amt="70000"/>
            </a:blip>
            <a:stretch>
              <a:fillRect/>
            </a:stretch>
          </p:blipFill>
          <p:spPr>
            <a:xfrm rot="-4500012">
              <a:off x="6878819" y="-666359"/>
              <a:ext cx="1071237" cy="1146613"/>
            </a:xfrm>
            <a:prstGeom prst="rect">
              <a:avLst/>
            </a:prstGeom>
            <a:noFill/>
            <a:ln>
              <a:noFill/>
            </a:ln>
          </p:spPr>
        </p:pic>
      </p:grpSp>
      <p:grpSp>
        <p:nvGrpSpPr>
          <p:cNvPr id="169" name="Google Shape;169;p15"/>
          <p:cNvGrpSpPr/>
          <p:nvPr/>
        </p:nvGrpSpPr>
        <p:grpSpPr>
          <a:xfrm>
            <a:off x="-809789" y="3663621"/>
            <a:ext cx="2640034" cy="2306877"/>
            <a:chOff x="-809789" y="3663621"/>
            <a:chExt cx="2640034" cy="2306877"/>
          </a:xfrm>
        </p:grpSpPr>
        <p:pic>
          <p:nvPicPr>
            <p:cNvPr id="170" name="Google Shape;170;p15"/>
            <p:cNvPicPr preferRelativeResize="0"/>
            <p:nvPr/>
          </p:nvPicPr>
          <p:blipFill>
            <a:blip r:embed="rId2">
              <a:alphaModFix amt="70000"/>
            </a:blip>
            <a:stretch>
              <a:fillRect/>
            </a:stretch>
          </p:blipFill>
          <p:spPr>
            <a:xfrm rot="899998">
              <a:off x="68235" y="4703794"/>
              <a:ext cx="1651517" cy="1071234"/>
            </a:xfrm>
            <a:prstGeom prst="rect">
              <a:avLst/>
            </a:prstGeom>
            <a:noFill/>
            <a:ln>
              <a:noFill/>
            </a:ln>
          </p:spPr>
        </p:pic>
        <p:pic>
          <p:nvPicPr>
            <p:cNvPr id="171" name="Google Shape;171;p15"/>
            <p:cNvPicPr preferRelativeResize="0"/>
            <p:nvPr/>
          </p:nvPicPr>
          <p:blipFill>
            <a:blip r:embed="rId5">
              <a:alphaModFix amt="70000"/>
            </a:blip>
            <a:stretch>
              <a:fillRect/>
            </a:stretch>
          </p:blipFill>
          <p:spPr>
            <a:xfrm rot="-9899963">
              <a:off x="-639671" y="3777454"/>
              <a:ext cx="1071220" cy="1455617"/>
            </a:xfrm>
            <a:prstGeom prst="rect">
              <a:avLst/>
            </a:prstGeom>
            <a:noFill/>
            <a:ln>
              <a:noFill/>
            </a:ln>
          </p:spPr>
        </p:pic>
      </p:grpSp>
      <p:sp>
        <p:nvSpPr>
          <p:cNvPr id="172" name="Google Shape;172;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173" name="Shape 173"/>
        <p:cNvGrpSpPr/>
        <p:nvPr/>
      </p:nvGrpSpPr>
      <p:grpSpPr>
        <a:xfrm>
          <a:off x="0" y="0"/>
          <a:ext cx="0" cy="0"/>
          <a:chOff x="0" y="0"/>
          <a:chExt cx="0" cy="0"/>
        </a:xfrm>
      </p:grpSpPr>
      <p:sp>
        <p:nvSpPr>
          <p:cNvPr id="174" name="Google Shape;174;p16"/>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6"/>
          <p:cNvSpPr txBox="1"/>
          <p:nvPr>
            <p:ph type="title"/>
          </p:nvPr>
        </p:nvSpPr>
        <p:spPr>
          <a:xfrm>
            <a:off x="796313" y="733775"/>
            <a:ext cx="4123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6" name="Google Shape;176;p16"/>
          <p:cNvSpPr txBox="1"/>
          <p:nvPr>
            <p:ph idx="1" type="subTitle"/>
          </p:nvPr>
        </p:nvSpPr>
        <p:spPr>
          <a:xfrm>
            <a:off x="796313" y="1306475"/>
            <a:ext cx="4123800" cy="9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7" name="Google Shape;177;p16"/>
          <p:cNvSpPr/>
          <p:nvPr>
            <p:ph idx="2" type="pic"/>
          </p:nvPr>
        </p:nvSpPr>
        <p:spPr>
          <a:xfrm>
            <a:off x="791088" y="2439850"/>
            <a:ext cx="4123800" cy="2168700"/>
          </a:xfrm>
          <a:prstGeom prst="rect">
            <a:avLst/>
          </a:prstGeom>
          <a:noFill/>
          <a:ln>
            <a:noFill/>
          </a:ln>
        </p:spPr>
      </p:sp>
      <p:sp>
        <p:nvSpPr>
          <p:cNvPr id="178" name="Google Shape;178;p16"/>
          <p:cNvSpPr/>
          <p:nvPr>
            <p:ph idx="3" type="pic"/>
          </p:nvPr>
        </p:nvSpPr>
        <p:spPr>
          <a:xfrm>
            <a:off x="5063062" y="535000"/>
            <a:ext cx="3289800" cy="4073700"/>
          </a:xfrm>
          <a:prstGeom prst="rect">
            <a:avLst/>
          </a:prstGeom>
          <a:noFill/>
          <a:ln>
            <a:noFill/>
          </a:ln>
        </p:spPr>
      </p:sp>
      <p:grpSp>
        <p:nvGrpSpPr>
          <p:cNvPr id="179" name="Google Shape;179;p16"/>
          <p:cNvGrpSpPr/>
          <p:nvPr/>
        </p:nvGrpSpPr>
        <p:grpSpPr>
          <a:xfrm>
            <a:off x="-735663" y="-815801"/>
            <a:ext cx="2641922" cy="3264177"/>
            <a:chOff x="-735663" y="-815801"/>
            <a:chExt cx="2641922" cy="3264177"/>
          </a:xfrm>
        </p:grpSpPr>
        <p:pic>
          <p:nvPicPr>
            <p:cNvPr id="180" name="Google Shape;180;p16"/>
            <p:cNvPicPr preferRelativeResize="0"/>
            <p:nvPr/>
          </p:nvPicPr>
          <p:blipFill>
            <a:blip r:embed="rId2">
              <a:alphaModFix amt="70000"/>
            </a:blip>
            <a:stretch>
              <a:fillRect/>
            </a:stretch>
          </p:blipFill>
          <p:spPr>
            <a:xfrm rot="-899992">
              <a:off x="-612566" y="1277434"/>
              <a:ext cx="911530" cy="1071232"/>
            </a:xfrm>
            <a:prstGeom prst="rect">
              <a:avLst/>
            </a:prstGeom>
            <a:noFill/>
            <a:ln>
              <a:noFill/>
            </a:ln>
          </p:spPr>
        </p:pic>
        <p:pic>
          <p:nvPicPr>
            <p:cNvPr id="181" name="Google Shape;181;p16"/>
            <p:cNvPicPr preferRelativeResize="0"/>
            <p:nvPr/>
          </p:nvPicPr>
          <p:blipFill>
            <a:blip r:embed="rId3">
              <a:alphaModFix amt="70000"/>
            </a:blip>
            <a:stretch>
              <a:fillRect/>
            </a:stretch>
          </p:blipFill>
          <p:spPr>
            <a:xfrm rot="9899999">
              <a:off x="-576524" y="348322"/>
              <a:ext cx="1071222" cy="1285578"/>
            </a:xfrm>
            <a:prstGeom prst="rect">
              <a:avLst/>
            </a:prstGeom>
            <a:noFill/>
            <a:ln>
              <a:noFill/>
            </a:ln>
          </p:spPr>
        </p:pic>
        <p:pic>
          <p:nvPicPr>
            <p:cNvPr id="182" name="Google Shape;182;p16"/>
            <p:cNvPicPr preferRelativeResize="0"/>
            <p:nvPr/>
          </p:nvPicPr>
          <p:blipFill>
            <a:blip r:embed="rId4">
              <a:alphaModFix amt="70000"/>
            </a:blip>
            <a:stretch>
              <a:fillRect/>
            </a:stretch>
          </p:blipFill>
          <p:spPr>
            <a:xfrm rot="-899997">
              <a:off x="-397161" y="-549052"/>
              <a:ext cx="2202315" cy="1071227"/>
            </a:xfrm>
            <a:prstGeom prst="rect">
              <a:avLst/>
            </a:prstGeom>
            <a:noFill/>
            <a:ln>
              <a:noFill/>
            </a:ln>
          </p:spPr>
        </p:pic>
      </p:grpSp>
      <p:sp>
        <p:nvSpPr>
          <p:cNvPr id="183" name="Google Shape;183;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84" name="Shape 184"/>
        <p:cNvGrpSpPr/>
        <p:nvPr/>
      </p:nvGrpSpPr>
      <p:grpSpPr>
        <a:xfrm>
          <a:off x="0" y="0"/>
          <a:ext cx="0" cy="0"/>
          <a:chOff x="0" y="0"/>
          <a:chExt cx="0" cy="0"/>
        </a:xfrm>
      </p:grpSpPr>
      <p:sp>
        <p:nvSpPr>
          <p:cNvPr id="185" name="Google Shape;185;p17"/>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7"/>
          <p:cNvSpPr txBox="1"/>
          <p:nvPr>
            <p:ph hasCustomPrompt="1" type="title"/>
          </p:nvPr>
        </p:nvSpPr>
        <p:spPr>
          <a:xfrm>
            <a:off x="798381" y="2666475"/>
            <a:ext cx="34926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7" name="Google Shape;187;p17"/>
          <p:cNvSpPr txBox="1"/>
          <p:nvPr>
            <p:ph idx="1" type="subTitle"/>
          </p:nvPr>
        </p:nvSpPr>
        <p:spPr>
          <a:xfrm>
            <a:off x="798394" y="3425399"/>
            <a:ext cx="3492600" cy="45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188" name="Google Shape;188;p17"/>
          <p:cNvSpPr txBox="1"/>
          <p:nvPr>
            <p:ph hasCustomPrompt="1" idx="2" type="title"/>
          </p:nvPr>
        </p:nvSpPr>
        <p:spPr>
          <a:xfrm>
            <a:off x="2825700" y="1260289"/>
            <a:ext cx="34926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9" name="Google Shape;189;p17"/>
          <p:cNvSpPr txBox="1"/>
          <p:nvPr>
            <p:ph idx="3" type="subTitle"/>
          </p:nvPr>
        </p:nvSpPr>
        <p:spPr>
          <a:xfrm>
            <a:off x="2825700" y="2019200"/>
            <a:ext cx="3492600" cy="45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190" name="Google Shape;190;p17"/>
          <p:cNvSpPr txBox="1"/>
          <p:nvPr>
            <p:ph hasCustomPrompt="1" idx="4" type="title"/>
          </p:nvPr>
        </p:nvSpPr>
        <p:spPr>
          <a:xfrm>
            <a:off x="4853006" y="2666475"/>
            <a:ext cx="34926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1" name="Google Shape;191;p17"/>
          <p:cNvSpPr txBox="1"/>
          <p:nvPr>
            <p:ph idx="5" type="subTitle"/>
          </p:nvPr>
        </p:nvSpPr>
        <p:spPr>
          <a:xfrm>
            <a:off x="4853019" y="3425399"/>
            <a:ext cx="3492600" cy="45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grpSp>
        <p:nvGrpSpPr>
          <p:cNvPr id="192" name="Google Shape;192;p17"/>
          <p:cNvGrpSpPr/>
          <p:nvPr/>
        </p:nvGrpSpPr>
        <p:grpSpPr>
          <a:xfrm>
            <a:off x="6647626" y="-831022"/>
            <a:ext cx="3429250" cy="2823645"/>
            <a:chOff x="6647626" y="-765897"/>
            <a:chExt cx="3429250" cy="2823645"/>
          </a:xfrm>
        </p:grpSpPr>
        <p:pic>
          <p:nvPicPr>
            <p:cNvPr id="193" name="Google Shape;193;p17"/>
            <p:cNvPicPr preferRelativeResize="0"/>
            <p:nvPr/>
          </p:nvPicPr>
          <p:blipFill>
            <a:blip r:embed="rId2">
              <a:alphaModFix amt="70000"/>
            </a:blip>
            <a:stretch>
              <a:fillRect/>
            </a:stretch>
          </p:blipFill>
          <p:spPr>
            <a:xfrm rot="-899995">
              <a:off x="6757929" y="-569013"/>
              <a:ext cx="1662442" cy="1071227"/>
            </a:xfrm>
            <a:prstGeom prst="rect">
              <a:avLst/>
            </a:prstGeom>
            <a:noFill/>
            <a:ln>
              <a:noFill/>
            </a:ln>
          </p:spPr>
        </p:pic>
        <p:pic>
          <p:nvPicPr>
            <p:cNvPr id="194" name="Google Shape;194;p17"/>
            <p:cNvPicPr preferRelativeResize="0"/>
            <p:nvPr/>
          </p:nvPicPr>
          <p:blipFill>
            <a:blip r:embed="rId3">
              <a:alphaModFix amt="70000"/>
            </a:blip>
            <a:stretch>
              <a:fillRect/>
            </a:stretch>
          </p:blipFill>
          <p:spPr>
            <a:xfrm rot="-899989">
              <a:off x="7937272" y="-195379"/>
              <a:ext cx="1716618" cy="1716615"/>
            </a:xfrm>
            <a:prstGeom prst="rect">
              <a:avLst/>
            </a:prstGeom>
            <a:noFill/>
            <a:ln>
              <a:noFill/>
            </a:ln>
          </p:spPr>
        </p:pic>
        <p:pic>
          <p:nvPicPr>
            <p:cNvPr id="195" name="Google Shape;195;p17"/>
            <p:cNvPicPr preferRelativeResize="0"/>
            <p:nvPr/>
          </p:nvPicPr>
          <p:blipFill>
            <a:blip r:embed="rId4">
              <a:alphaModFix amt="70000"/>
            </a:blip>
            <a:stretch>
              <a:fillRect/>
            </a:stretch>
          </p:blipFill>
          <p:spPr>
            <a:xfrm rot="-899999">
              <a:off x="8750982" y="473660"/>
              <a:ext cx="1156763" cy="1459252"/>
            </a:xfrm>
            <a:prstGeom prst="rect">
              <a:avLst/>
            </a:prstGeom>
            <a:noFill/>
            <a:ln>
              <a:noFill/>
            </a:ln>
          </p:spPr>
        </p:pic>
      </p:grpSp>
      <p:grpSp>
        <p:nvGrpSpPr>
          <p:cNvPr id="196" name="Google Shape;196;p17"/>
          <p:cNvGrpSpPr/>
          <p:nvPr/>
        </p:nvGrpSpPr>
        <p:grpSpPr>
          <a:xfrm>
            <a:off x="2862501" y="4187874"/>
            <a:ext cx="3122615" cy="1566793"/>
            <a:chOff x="2862501" y="4187874"/>
            <a:chExt cx="3122615" cy="1566793"/>
          </a:xfrm>
        </p:grpSpPr>
        <p:pic>
          <p:nvPicPr>
            <p:cNvPr id="197" name="Google Shape;197;p17"/>
            <p:cNvPicPr preferRelativeResize="0"/>
            <p:nvPr/>
          </p:nvPicPr>
          <p:blipFill>
            <a:blip r:embed="rId3">
              <a:alphaModFix amt="70000"/>
            </a:blip>
            <a:stretch>
              <a:fillRect/>
            </a:stretch>
          </p:blipFill>
          <p:spPr>
            <a:xfrm rot="-899988">
              <a:off x="2939232" y="4812150"/>
              <a:ext cx="1071237" cy="733955"/>
            </a:xfrm>
            <a:prstGeom prst="rect">
              <a:avLst/>
            </a:prstGeom>
            <a:noFill/>
            <a:ln>
              <a:noFill/>
            </a:ln>
          </p:spPr>
        </p:pic>
        <p:pic>
          <p:nvPicPr>
            <p:cNvPr id="198" name="Google Shape;198;p17"/>
            <p:cNvPicPr preferRelativeResize="0"/>
            <p:nvPr/>
          </p:nvPicPr>
          <p:blipFill>
            <a:blip r:embed="rId4">
              <a:alphaModFix amt="70000"/>
            </a:blip>
            <a:stretch>
              <a:fillRect/>
            </a:stretch>
          </p:blipFill>
          <p:spPr>
            <a:xfrm rot="4499999">
              <a:off x="3754765" y="4186176"/>
              <a:ext cx="1071222" cy="1400623"/>
            </a:xfrm>
            <a:prstGeom prst="rect">
              <a:avLst/>
            </a:prstGeom>
            <a:noFill/>
            <a:ln>
              <a:noFill/>
            </a:ln>
          </p:spPr>
        </p:pic>
        <p:pic>
          <p:nvPicPr>
            <p:cNvPr id="199" name="Google Shape;199;p17"/>
            <p:cNvPicPr preferRelativeResize="0"/>
            <p:nvPr/>
          </p:nvPicPr>
          <p:blipFill>
            <a:blip r:embed="rId2">
              <a:alphaModFix amt="70000"/>
            </a:blip>
            <a:stretch>
              <a:fillRect/>
            </a:stretch>
          </p:blipFill>
          <p:spPr>
            <a:xfrm rot="-899997">
              <a:off x="4793513" y="4563063"/>
              <a:ext cx="1071227" cy="1071227"/>
            </a:xfrm>
            <a:prstGeom prst="rect">
              <a:avLst/>
            </a:prstGeom>
            <a:noFill/>
            <a:ln>
              <a:noFill/>
            </a:ln>
          </p:spPr>
        </p:pic>
      </p:grpSp>
      <p:grpSp>
        <p:nvGrpSpPr>
          <p:cNvPr id="200" name="Google Shape;200;p17"/>
          <p:cNvGrpSpPr/>
          <p:nvPr/>
        </p:nvGrpSpPr>
        <p:grpSpPr>
          <a:xfrm>
            <a:off x="-728272" y="-621934"/>
            <a:ext cx="2950719" cy="2857565"/>
            <a:chOff x="-728272" y="-621934"/>
            <a:chExt cx="2950719" cy="2857565"/>
          </a:xfrm>
        </p:grpSpPr>
        <p:pic>
          <p:nvPicPr>
            <p:cNvPr id="201" name="Google Shape;201;p17"/>
            <p:cNvPicPr preferRelativeResize="0"/>
            <p:nvPr/>
          </p:nvPicPr>
          <p:blipFill>
            <a:blip r:embed="rId5">
              <a:alphaModFix amt="70000"/>
            </a:blip>
            <a:stretch>
              <a:fillRect/>
            </a:stretch>
          </p:blipFill>
          <p:spPr>
            <a:xfrm rot="-899997">
              <a:off x="1030844" y="-501558"/>
              <a:ext cx="1071227" cy="1071227"/>
            </a:xfrm>
            <a:prstGeom prst="rect">
              <a:avLst/>
            </a:prstGeom>
            <a:noFill/>
            <a:ln>
              <a:noFill/>
            </a:ln>
          </p:spPr>
        </p:pic>
        <p:pic>
          <p:nvPicPr>
            <p:cNvPr id="202" name="Google Shape;202;p17"/>
            <p:cNvPicPr preferRelativeResize="0"/>
            <p:nvPr/>
          </p:nvPicPr>
          <p:blipFill>
            <a:blip r:embed="rId2">
              <a:alphaModFix amt="70000"/>
            </a:blip>
            <a:stretch>
              <a:fillRect/>
            </a:stretch>
          </p:blipFill>
          <p:spPr>
            <a:xfrm rot="-6300000">
              <a:off x="-177745" y="-150221"/>
              <a:ext cx="1710089" cy="1516366"/>
            </a:xfrm>
            <a:prstGeom prst="rect">
              <a:avLst/>
            </a:prstGeom>
            <a:noFill/>
            <a:ln>
              <a:noFill/>
            </a:ln>
          </p:spPr>
        </p:pic>
        <p:pic>
          <p:nvPicPr>
            <p:cNvPr id="203" name="Google Shape;203;p17"/>
            <p:cNvPicPr preferRelativeResize="0"/>
            <p:nvPr/>
          </p:nvPicPr>
          <p:blipFill>
            <a:blip r:embed="rId6">
              <a:alphaModFix amt="70000"/>
            </a:blip>
            <a:stretch>
              <a:fillRect/>
            </a:stretch>
          </p:blipFill>
          <p:spPr>
            <a:xfrm rot="-6299990">
              <a:off x="-806198" y="785590"/>
              <a:ext cx="1606329" cy="1071232"/>
            </a:xfrm>
            <a:prstGeom prst="rect">
              <a:avLst/>
            </a:prstGeom>
            <a:noFill/>
            <a:ln>
              <a:noFill/>
            </a:ln>
          </p:spPr>
        </p:pic>
      </p:grpSp>
      <p:sp>
        <p:nvSpPr>
          <p:cNvPr id="204" name="Google Shape;204;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05" name="Shape 205"/>
        <p:cNvGrpSpPr/>
        <p:nvPr/>
      </p:nvGrpSpPr>
      <p:grpSpPr>
        <a:xfrm>
          <a:off x="0" y="0"/>
          <a:ext cx="0" cy="0"/>
          <a:chOff x="0" y="0"/>
          <a:chExt cx="0" cy="0"/>
        </a:xfrm>
      </p:grpSpPr>
      <p:sp>
        <p:nvSpPr>
          <p:cNvPr id="206" name="Google Shape;206;p18"/>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8" name="Google Shape;208;p18"/>
          <p:cNvSpPr txBox="1"/>
          <p:nvPr>
            <p:ph idx="1" type="subTitle"/>
          </p:nvPr>
        </p:nvSpPr>
        <p:spPr>
          <a:xfrm>
            <a:off x="937625" y="2331421"/>
            <a:ext cx="2175300" cy="200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9" name="Google Shape;209;p18"/>
          <p:cNvSpPr txBox="1"/>
          <p:nvPr>
            <p:ph idx="2" type="subTitle"/>
          </p:nvPr>
        </p:nvSpPr>
        <p:spPr>
          <a:xfrm>
            <a:off x="3484350" y="2331421"/>
            <a:ext cx="2175300" cy="200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0" name="Google Shape;210;p18"/>
          <p:cNvSpPr txBox="1"/>
          <p:nvPr>
            <p:ph idx="3" type="subTitle"/>
          </p:nvPr>
        </p:nvSpPr>
        <p:spPr>
          <a:xfrm>
            <a:off x="6031075" y="2331421"/>
            <a:ext cx="2175300" cy="200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1" name="Google Shape;211;p18"/>
          <p:cNvSpPr txBox="1"/>
          <p:nvPr>
            <p:ph idx="4" type="subTitle"/>
          </p:nvPr>
        </p:nvSpPr>
        <p:spPr>
          <a:xfrm>
            <a:off x="937625" y="1919112"/>
            <a:ext cx="2175300" cy="43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12" name="Google Shape;212;p18"/>
          <p:cNvSpPr txBox="1"/>
          <p:nvPr>
            <p:ph idx="5" type="subTitle"/>
          </p:nvPr>
        </p:nvSpPr>
        <p:spPr>
          <a:xfrm>
            <a:off x="3484350" y="1919112"/>
            <a:ext cx="2175300" cy="43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13" name="Google Shape;213;p18"/>
          <p:cNvSpPr txBox="1"/>
          <p:nvPr>
            <p:ph idx="6" type="subTitle"/>
          </p:nvPr>
        </p:nvSpPr>
        <p:spPr>
          <a:xfrm>
            <a:off x="6031075" y="1919112"/>
            <a:ext cx="2175300" cy="43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grpSp>
        <p:nvGrpSpPr>
          <p:cNvPr id="214" name="Google Shape;214;p18"/>
          <p:cNvGrpSpPr/>
          <p:nvPr/>
        </p:nvGrpSpPr>
        <p:grpSpPr>
          <a:xfrm>
            <a:off x="-678098" y="4065127"/>
            <a:ext cx="2586915" cy="1796428"/>
            <a:chOff x="-525698" y="4020825"/>
            <a:chExt cx="2586915" cy="1796428"/>
          </a:xfrm>
        </p:grpSpPr>
        <p:pic>
          <p:nvPicPr>
            <p:cNvPr id="215" name="Google Shape;215;p18"/>
            <p:cNvPicPr preferRelativeResize="0"/>
            <p:nvPr/>
          </p:nvPicPr>
          <p:blipFill>
            <a:blip r:embed="rId2">
              <a:alphaModFix amt="70000"/>
            </a:blip>
            <a:stretch>
              <a:fillRect/>
            </a:stretch>
          </p:blipFill>
          <p:spPr>
            <a:xfrm rot="-9000004">
              <a:off x="-355149" y="4312041"/>
              <a:ext cx="1451902" cy="1071221"/>
            </a:xfrm>
            <a:prstGeom prst="rect">
              <a:avLst/>
            </a:prstGeom>
            <a:noFill/>
            <a:ln>
              <a:noFill/>
            </a:ln>
          </p:spPr>
        </p:pic>
        <p:pic>
          <p:nvPicPr>
            <p:cNvPr id="216" name="Google Shape;216;p18"/>
            <p:cNvPicPr preferRelativeResize="0"/>
            <p:nvPr/>
          </p:nvPicPr>
          <p:blipFill>
            <a:blip r:embed="rId3">
              <a:alphaModFix amt="70000"/>
            </a:blip>
            <a:stretch>
              <a:fillRect/>
            </a:stretch>
          </p:blipFill>
          <p:spPr>
            <a:xfrm rot="7200002">
              <a:off x="793943" y="4549979"/>
              <a:ext cx="1071226" cy="1071226"/>
            </a:xfrm>
            <a:prstGeom prst="rect">
              <a:avLst/>
            </a:prstGeom>
            <a:noFill/>
            <a:ln>
              <a:noFill/>
            </a:ln>
          </p:spPr>
        </p:pic>
      </p:grpSp>
      <p:grpSp>
        <p:nvGrpSpPr>
          <p:cNvPr id="217" name="Google Shape;217;p18"/>
          <p:cNvGrpSpPr/>
          <p:nvPr/>
        </p:nvGrpSpPr>
        <p:grpSpPr>
          <a:xfrm>
            <a:off x="7827483" y="-702647"/>
            <a:ext cx="2390567" cy="3170474"/>
            <a:chOff x="7827483" y="-702647"/>
            <a:chExt cx="2390567" cy="3170474"/>
          </a:xfrm>
        </p:grpSpPr>
        <p:pic>
          <p:nvPicPr>
            <p:cNvPr id="218" name="Google Shape;218;p18"/>
            <p:cNvPicPr preferRelativeResize="0"/>
            <p:nvPr/>
          </p:nvPicPr>
          <p:blipFill>
            <a:blip r:embed="rId4">
              <a:alphaModFix amt="70000"/>
            </a:blip>
            <a:stretch>
              <a:fillRect/>
            </a:stretch>
          </p:blipFill>
          <p:spPr>
            <a:xfrm rot="-8999998">
              <a:off x="8023531" y="-506599"/>
              <a:ext cx="1071226" cy="1071226"/>
            </a:xfrm>
            <a:prstGeom prst="rect">
              <a:avLst/>
            </a:prstGeom>
            <a:noFill/>
            <a:ln>
              <a:noFill/>
            </a:ln>
          </p:spPr>
        </p:pic>
        <p:pic>
          <p:nvPicPr>
            <p:cNvPr id="219" name="Google Shape;219;p18"/>
            <p:cNvPicPr preferRelativeResize="0"/>
            <p:nvPr/>
          </p:nvPicPr>
          <p:blipFill>
            <a:blip r:embed="rId3">
              <a:alphaModFix amt="70000"/>
            </a:blip>
            <a:stretch>
              <a:fillRect/>
            </a:stretch>
          </p:blipFill>
          <p:spPr>
            <a:xfrm rot="7200013">
              <a:off x="8546651" y="-9199"/>
              <a:ext cx="1461372" cy="1328752"/>
            </a:xfrm>
            <a:prstGeom prst="rect">
              <a:avLst/>
            </a:prstGeom>
            <a:noFill/>
            <a:ln>
              <a:noFill/>
            </a:ln>
          </p:spPr>
        </p:pic>
        <p:pic>
          <p:nvPicPr>
            <p:cNvPr id="220" name="Google Shape;220;p18"/>
            <p:cNvPicPr preferRelativeResize="0"/>
            <p:nvPr/>
          </p:nvPicPr>
          <p:blipFill>
            <a:blip r:embed="rId2">
              <a:alphaModFix amt="70000"/>
            </a:blip>
            <a:stretch>
              <a:fillRect/>
            </a:stretch>
          </p:blipFill>
          <p:spPr>
            <a:xfrm rot="1800031">
              <a:off x="8721336" y="971955"/>
              <a:ext cx="954077" cy="1347621"/>
            </a:xfrm>
            <a:prstGeom prst="rect">
              <a:avLst/>
            </a:prstGeom>
            <a:noFill/>
            <a:ln>
              <a:noFill/>
            </a:ln>
          </p:spPr>
        </p:pic>
      </p:grpSp>
      <p:sp>
        <p:nvSpPr>
          <p:cNvPr id="221" name="Google Shape;221;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22" name="Shape 222"/>
        <p:cNvGrpSpPr/>
        <p:nvPr/>
      </p:nvGrpSpPr>
      <p:grpSpPr>
        <a:xfrm>
          <a:off x="0" y="0"/>
          <a:ext cx="0" cy="0"/>
          <a:chOff x="0" y="0"/>
          <a:chExt cx="0" cy="0"/>
        </a:xfrm>
      </p:grpSpPr>
      <p:sp>
        <p:nvSpPr>
          <p:cNvPr id="223" name="Google Shape;223;p19"/>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5" name="Google Shape;225;p19"/>
          <p:cNvSpPr txBox="1"/>
          <p:nvPr>
            <p:ph idx="1" type="subTitle"/>
          </p:nvPr>
        </p:nvSpPr>
        <p:spPr>
          <a:xfrm>
            <a:off x="1396300" y="1317551"/>
            <a:ext cx="28326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26" name="Google Shape;226;p19"/>
          <p:cNvSpPr txBox="1"/>
          <p:nvPr>
            <p:ph idx="2" type="subTitle"/>
          </p:nvPr>
        </p:nvSpPr>
        <p:spPr>
          <a:xfrm>
            <a:off x="1396300" y="1800477"/>
            <a:ext cx="2832600" cy="908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7" name="Google Shape;227;p19"/>
          <p:cNvSpPr txBox="1"/>
          <p:nvPr>
            <p:ph idx="3" type="subTitle"/>
          </p:nvPr>
        </p:nvSpPr>
        <p:spPr>
          <a:xfrm>
            <a:off x="5139227" y="1800477"/>
            <a:ext cx="2832600" cy="908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8" name="Google Shape;228;p19"/>
          <p:cNvSpPr txBox="1"/>
          <p:nvPr>
            <p:ph idx="4" type="subTitle"/>
          </p:nvPr>
        </p:nvSpPr>
        <p:spPr>
          <a:xfrm>
            <a:off x="1396300" y="3548801"/>
            <a:ext cx="2832600" cy="908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9" name="Google Shape;229;p19"/>
          <p:cNvSpPr txBox="1"/>
          <p:nvPr>
            <p:ph idx="5" type="subTitle"/>
          </p:nvPr>
        </p:nvSpPr>
        <p:spPr>
          <a:xfrm>
            <a:off x="5139227" y="3548801"/>
            <a:ext cx="2832600" cy="908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0" name="Google Shape;230;p19"/>
          <p:cNvSpPr txBox="1"/>
          <p:nvPr>
            <p:ph idx="6" type="subTitle"/>
          </p:nvPr>
        </p:nvSpPr>
        <p:spPr>
          <a:xfrm>
            <a:off x="1396300" y="3065875"/>
            <a:ext cx="28326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31" name="Google Shape;231;p19"/>
          <p:cNvSpPr txBox="1"/>
          <p:nvPr>
            <p:ph idx="7" type="subTitle"/>
          </p:nvPr>
        </p:nvSpPr>
        <p:spPr>
          <a:xfrm>
            <a:off x="5139227" y="1317551"/>
            <a:ext cx="28326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32" name="Google Shape;232;p19"/>
          <p:cNvSpPr txBox="1"/>
          <p:nvPr>
            <p:ph idx="8" type="subTitle"/>
          </p:nvPr>
        </p:nvSpPr>
        <p:spPr>
          <a:xfrm>
            <a:off x="5139227" y="3065875"/>
            <a:ext cx="28326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233" name="Google Shape;233;p19"/>
          <p:cNvGrpSpPr/>
          <p:nvPr/>
        </p:nvGrpSpPr>
        <p:grpSpPr>
          <a:xfrm>
            <a:off x="6180750" y="3351349"/>
            <a:ext cx="3505226" cy="2707799"/>
            <a:chOff x="6180750" y="3318123"/>
            <a:chExt cx="3505226" cy="2707799"/>
          </a:xfrm>
        </p:grpSpPr>
        <p:pic>
          <p:nvPicPr>
            <p:cNvPr id="234" name="Google Shape;234;p19"/>
            <p:cNvPicPr preferRelativeResize="0"/>
            <p:nvPr/>
          </p:nvPicPr>
          <p:blipFill>
            <a:blip r:embed="rId2">
              <a:alphaModFix amt="70000"/>
            </a:blip>
            <a:stretch>
              <a:fillRect/>
            </a:stretch>
          </p:blipFill>
          <p:spPr>
            <a:xfrm rot="900004">
              <a:off x="6293338" y="4775126"/>
              <a:ext cx="1528501" cy="1071244"/>
            </a:xfrm>
            <a:prstGeom prst="rect">
              <a:avLst/>
            </a:prstGeom>
            <a:noFill/>
            <a:ln>
              <a:noFill/>
            </a:ln>
          </p:spPr>
        </p:pic>
        <p:pic>
          <p:nvPicPr>
            <p:cNvPr id="235" name="Google Shape;235;p19"/>
            <p:cNvPicPr preferRelativeResize="0"/>
            <p:nvPr/>
          </p:nvPicPr>
          <p:blipFill>
            <a:blip r:embed="rId3">
              <a:alphaModFix amt="70000"/>
            </a:blip>
            <a:stretch>
              <a:fillRect/>
            </a:stretch>
          </p:blipFill>
          <p:spPr>
            <a:xfrm rot="900003">
              <a:off x="8295292" y="3437484"/>
              <a:ext cx="1168568" cy="1870226"/>
            </a:xfrm>
            <a:prstGeom prst="rect">
              <a:avLst/>
            </a:prstGeom>
            <a:noFill/>
            <a:ln>
              <a:noFill/>
            </a:ln>
          </p:spPr>
        </p:pic>
        <p:pic>
          <p:nvPicPr>
            <p:cNvPr id="236" name="Google Shape;236;p19"/>
            <p:cNvPicPr preferRelativeResize="0"/>
            <p:nvPr/>
          </p:nvPicPr>
          <p:blipFill>
            <a:blip r:embed="rId4">
              <a:alphaModFix amt="70000"/>
            </a:blip>
            <a:stretch>
              <a:fillRect/>
            </a:stretch>
          </p:blipFill>
          <p:spPr>
            <a:xfrm rot="899997">
              <a:off x="7615323" y="4520900"/>
              <a:ext cx="1071227" cy="1071227"/>
            </a:xfrm>
            <a:prstGeom prst="rect">
              <a:avLst/>
            </a:prstGeom>
            <a:noFill/>
            <a:ln>
              <a:noFill/>
            </a:ln>
          </p:spPr>
        </p:pic>
      </p:grpSp>
      <p:grpSp>
        <p:nvGrpSpPr>
          <p:cNvPr id="237" name="Google Shape;237;p19"/>
          <p:cNvGrpSpPr/>
          <p:nvPr/>
        </p:nvGrpSpPr>
        <p:grpSpPr>
          <a:xfrm>
            <a:off x="7592737" y="-849152"/>
            <a:ext cx="2181581" cy="1871692"/>
            <a:chOff x="7592737" y="-849152"/>
            <a:chExt cx="2181581" cy="1871692"/>
          </a:xfrm>
        </p:grpSpPr>
        <p:pic>
          <p:nvPicPr>
            <p:cNvPr id="238" name="Google Shape;238;p19"/>
            <p:cNvPicPr preferRelativeResize="0"/>
            <p:nvPr/>
          </p:nvPicPr>
          <p:blipFill>
            <a:blip r:embed="rId3">
              <a:alphaModFix amt="70000"/>
            </a:blip>
            <a:stretch>
              <a:fillRect/>
            </a:stretch>
          </p:blipFill>
          <p:spPr>
            <a:xfrm rot="899997">
              <a:off x="7713113" y="-728776"/>
              <a:ext cx="1071227" cy="1071227"/>
            </a:xfrm>
            <a:prstGeom prst="rect">
              <a:avLst/>
            </a:prstGeom>
            <a:noFill/>
            <a:ln>
              <a:noFill/>
            </a:ln>
          </p:spPr>
        </p:pic>
        <p:pic>
          <p:nvPicPr>
            <p:cNvPr id="239" name="Google Shape;239;p19"/>
            <p:cNvPicPr preferRelativeResize="0"/>
            <p:nvPr/>
          </p:nvPicPr>
          <p:blipFill>
            <a:blip r:embed="rId5">
              <a:alphaModFix amt="70000"/>
            </a:blip>
            <a:stretch>
              <a:fillRect/>
            </a:stretch>
          </p:blipFill>
          <p:spPr>
            <a:xfrm rot="899997">
              <a:off x="8582714" y="-169064"/>
              <a:ext cx="1071227" cy="1071227"/>
            </a:xfrm>
            <a:prstGeom prst="rect">
              <a:avLst/>
            </a:prstGeom>
            <a:noFill/>
            <a:ln>
              <a:noFill/>
            </a:ln>
          </p:spPr>
        </p:pic>
      </p:grpSp>
      <p:grpSp>
        <p:nvGrpSpPr>
          <p:cNvPr id="240" name="Google Shape;240;p19"/>
          <p:cNvGrpSpPr/>
          <p:nvPr/>
        </p:nvGrpSpPr>
        <p:grpSpPr>
          <a:xfrm>
            <a:off x="-658822" y="3639801"/>
            <a:ext cx="1894613" cy="2201835"/>
            <a:chOff x="-658822" y="3639801"/>
            <a:chExt cx="1894613" cy="2201835"/>
          </a:xfrm>
        </p:grpSpPr>
        <p:pic>
          <p:nvPicPr>
            <p:cNvPr id="241" name="Google Shape;241;p19"/>
            <p:cNvPicPr preferRelativeResize="0"/>
            <p:nvPr/>
          </p:nvPicPr>
          <p:blipFill>
            <a:blip r:embed="rId6">
              <a:alphaModFix amt="70000"/>
            </a:blip>
            <a:stretch>
              <a:fillRect/>
            </a:stretch>
          </p:blipFill>
          <p:spPr>
            <a:xfrm rot="-9899996">
              <a:off x="-479631" y="3752436"/>
              <a:ext cx="1071239" cy="1525728"/>
            </a:xfrm>
            <a:prstGeom prst="rect">
              <a:avLst/>
            </a:prstGeom>
            <a:noFill/>
            <a:ln>
              <a:noFill/>
            </a:ln>
          </p:spPr>
        </p:pic>
        <p:pic>
          <p:nvPicPr>
            <p:cNvPr id="242" name="Google Shape;242;p19"/>
            <p:cNvPicPr preferRelativeResize="0"/>
            <p:nvPr/>
          </p:nvPicPr>
          <p:blipFill>
            <a:blip r:embed="rId3">
              <a:alphaModFix amt="70000"/>
            </a:blip>
            <a:stretch>
              <a:fillRect/>
            </a:stretch>
          </p:blipFill>
          <p:spPr>
            <a:xfrm rot="899997">
              <a:off x="44188" y="4650032"/>
              <a:ext cx="1071227" cy="1071227"/>
            </a:xfrm>
            <a:prstGeom prst="rect">
              <a:avLst/>
            </a:prstGeom>
            <a:noFill/>
            <a:ln>
              <a:noFill/>
            </a:ln>
          </p:spPr>
        </p:pic>
      </p:grpSp>
      <p:sp>
        <p:nvSpPr>
          <p:cNvPr id="243" name="Google Shape;243;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44" name="Shape 244"/>
        <p:cNvGrpSpPr/>
        <p:nvPr/>
      </p:nvGrpSpPr>
      <p:grpSpPr>
        <a:xfrm>
          <a:off x="0" y="0"/>
          <a:ext cx="0" cy="0"/>
          <a:chOff x="0" y="0"/>
          <a:chExt cx="0" cy="0"/>
        </a:xfrm>
      </p:grpSpPr>
      <p:sp>
        <p:nvSpPr>
          <p:cNvPr id="245" name="Google Shape;245;p20"/>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7" name="Google Shape;247;p20"/>
          <p:cNvSpPr txBox="1"/>
          <p:nvPr>
            <p:ph idx="1" type="subTitle"/>
          </p:nvPr>
        </p:nvSpPr>
        <p:spPr>
          <a:xfrm>
            <a:off x="1177200" y="1645026"/>
            <a:ext cx="1986000" cy="105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8" name="Google Shape;248;p20"/>
          <p:cNvSpPr txBox="1"/>
          <p:nvPr>
            <p:ph idx="2" type="subTitle"/>
          </p:nvPr>
        </p:nvSpPr>
        <p:spPr>
          <a:xfrm>
            <a:off x="3579000" y="1645026"/>
            <a:ext cx="1986000" cy="105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9" name="Google Shape;249;p20"/>
          <p:cNvSpPr txBox="1"/>
          <p:nvPr>
            <p:ph idx="3" type="subTitle"/>
          </p:nvPr>
        </p:nvSpPr>
        <p:spPr>
          <a:xfrm>
            <a:off x="1177200" y="3210475"/>
            <a:ext cx="1986000" cy="105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0" name="Google Shape;250;p20"/>
          <p:cNvSpPr txBox="1"/>
          <p:nvPr>
            <p:ph idx="4" type="subTitle"/>
          </p:nvPr>
        </p:nvSpPr>
        <p:spPr>
          <a:xfrm>
            <a:off x="3579000" y="3210476"/>
            <a:ext cx="1986000" cy="105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1" name="Google Shape;251;p20"/>
          <p:cNvSpPr txBox="1"/>
          <p:nvPr>
            <p:ph idx="5" type="subTitle"/>
          </p:nvPr>
        </p:nvSpPr>
        <p:spPr>
          <a:xfrm>
            <a:off x="5980800" y="1645026"/>
            <a:ext cx="1986000" cy="105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2" name="Google Shape;252;p20"/>
          <p:cNvSpPr txBox="1"/>
          <p:nvPr>
            <p:ph idx="6" type="subTitle"/>
          </p:nvPr>
        </p:nvSpPr>
        <p:spPr>
          <a:xfrm>
            <a:off x="5980800" y="3210476"/>
            <a:ext cx="1986000" cy="105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3" name="Google Shape;253;p20"/>
          <p:cNvSpPr txBox="1"/>
          <p:nvPr>
            <p:ph idx="7" type="subTitle"/>
          </p:nvPr>
        </p:nvSpPr>
        <p:spPr>
          <a:xfrm>
            <a:off x="1177200" y="1286750"/>
            <a:ext cx="1986000" cy="43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4" name="Google Shape;254;p20"/>
          <p:cNvSpPr txBox="1"/>
          <p:nvPr>
            <p:ph idx="8" type="subTitle"/>
          </p:nvPr>
        </p:nvSpPr>
        <p:spPr>
          <a:xfrm>
            <a:off x="3579000" y="1286750"/>
            <a:ext cx="1986000" cy="43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5" name="Google Shape;255;p20"/>
          <p:cNvSpPr txBox="1"/>
          <p:nvPr>
            <p:ph idx="9" type="subTitle"/>
          </p:nvPr>
        </p:nvSpPr>
        <p:spPr>
          <a:xfrm>
            <a:off x="5980800" y="1286750"/>
            <a:ext cx="1986000" cy="43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6" name="Google Shape;256;p20"/>
          <p:cNvSpPr txBox="1"/>
          <p:nvPr>
            <p:ph idx="13" type="subTitle"/>
          </p:nvPr>
        </p:nvSpPr>
        <p:spPr>
          <a:xfrm>
            <a:off x="1177200" y="2849075"/>
            <a:ext cx="1986000" cy="43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7" name="Google Shape;257;p20"/>
          <p:cNvSpPr txBox="1"/>
          <p:nvPr>
            <p:ph idx="14" type="subTitle"/>
          </p:nvPr>
        </p:nvSpPr>
        <p:spPr>
          <a:xfrm>
            <a:off x="3579000" y="2849075"/>
            <a:ext cx="1986000" cy="43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8" name="Google Shape;258;p20"/>
          <p:cNvSpPr txBox="1"/>
          <p:nvPr>
            <p:ph idx="15" type="subTitle"/>
          </p:nvPr>
        </p:nvSpPr>
        <p:spPr>
          <a:xfrm>
            <a:off x="5980800" y="2849075"/>
            <a:ext cx="1986000" cy="43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grpSp>
        <p:nvGrpSpPr>
          <p:cNvPr id="259" name="Google Shape;259;p20"/>
          <p:cNvGrpSpPr/>
          <p:nvPr/>
        </p:nvGrpSpPr>
        <p:grpSpPr>
          <a:xfrm>
            <a:off x="-873700" y="-866950"/>
            <a:ext cx="2641876" cy="3055400"/>
            <a:chOff x="-873700" y="-866950"/>
            <a:chExt cx="2641876" cy="3055400"/>
          </a:xfrm>
        </p:grpSpPr>
        <p:pic>
          <p:nvPicPr>
            <p:cNvPr id="260" name="Google Shape;260;p20"/>
            <p:cNvPicPr preferRelativeResize="0"/>
            <p:nvPr/>
          </p:nvPicPr>
          <p:blipFill>
            <a:blip r:embed="rId2">
              <a:alphaModFix amt="70000"/>
            </a:blip>
            <a:stretch>
              <a:fillRect/>
            </a:stretch>
          </p:blipFill>
          <p:spPr>
            <a:xfrm rot="-9899990">
              <a:off x="-699831" y="590511"/>
              <a:ext cx="1071213" cy="1484606"/>
            </a:xfrm>
            <a:prstGeom prst="rect">
              <a:avLst/>
            </a:prstGeom>
            <a:noFill/>
            <a:ln>
              <a:noFill/>
            </a:ln>
          </p:spPr>
        </p:pic>
        <p:pic>
          <p:nvPicPr>
            <p:cNvPr id="261" name="Google Shape;261;p20"/>
            <p:cNvPicPr preferRelativeResize="0"/>
            <p:nvPr/>
          </p:nvPicPr>
          <p:blipFill>
            <a:blip r:embed="rId3">
              <a:alphaModFix amt="70000"/>
            </a:blip>
            <a:stretch>
              <a:fillRect/>
            </a:stretch>
          </p:blipFill>
          <p:spPr>
            <a:xfrm rot="-4499974">
              <a:off x="-328442" y="-165980"/>
              <a:ext cx="1187133" cy="1071235"/>
            </a:xfrm>
            <a:prstGeom prst="rect">
              <a:avLst/>
            </a:prstGeom>
            <a:noFill/>
            <a:ln>
              <a:noFill/>
            </a:ln>
          </p:spPr>
        </p:pic>
        <p:pic>
          <p:nvPicPr>
            <p:cNvPr id="262" name="Google Shape;262;p20"/>
            <p:cNvPicPr preferRelativeResize="0"/>
            <p:nvPr/>
          </p:nvPicPr>
          <p:blipFill>
            <a:blip r:embed="rId4">
              <a:alphaModFix amt="70000"/>
            </a:blip>
            <a:stretch>
              <a:fillRect/>
            </a:stretch>
          </p:blipFill>
          <p:spPr>
            <a:xfrm rot="899990">
              <a:off x="442605" y="-728938"/>
              <a:ext cx="1207516" cy="1071227"/>
            </a:xfrm>
            <a:prstGeom prst="rect">
              <a:avLst/>
            </a:prstGeom>
            <a:noFill/>
            <a:ln>
              <a:noFill/>
            </a:ln>
          </p:spPr>
        </p:pic>
      </p:grpSp>
      <p:grpSp>
        <p:nvGrpSpPr>
          <p:cNvPr id="263" name="Google Shape;263;p20"/>
          <p:cNvGrpSpPr/>
          <p:nvPr/>
        </p:nvGrpSpPr>
        <p:grpSpPr>
          <a:xfrm>
            <a:off x="6938450" y="2363256"/>
            <a:ext cx="2789354" cy="3515371"/>
            <a:chOff x="6938450" y="2363256"/>
            <a:chExt cx="2789354" cy="3515371"/>
          </a:xfrm>
        </p:grpSpPr>
        <p:pic>
          <p:nvPicPr>
            <p:cNvPr id="264" name="Google Shape;264;p20"/>
            <p:cNvPicPr preferRelativeResize="0"/>
            <p:nvPr/>
          </p:nvPicPr>
          <p:blipFill>
            <a:blip r:embed="rId3">
              <a:alphaModFix amt="70000"/>
            </a:blip>
            <a:stretch>
              <a:fillRect/>
            </a:stretch>
          </p:blipFill>
          <p:spPr>
            <a:xfrm rot="899997">
              <a:off x="8536198" y="2483632"/>
              <a:ext cx="1071227" cy="1071227"/>
            </a:xfrm>
            <a:prstGeom prst="rect">
              <a:avLst/>
            </a:prstGeom>
            <a:noFill/>
            <a:ln>
              <a:noFill/>
            </a:ln>
          </p:spPr>
        </p:pic>
        <p:pic>
          <p:nvPicPr>
            <p:cNvPr id="265" name="Google Shape;265;p20"/>
            <p:cNvPicPr preferRelativeResize="0"/>
            <p:nvPr/>
          </p:nvPicPr>
          <p:blipFill>
            <a:blip r:embed="rId5">
              <a:alphaModFix amt="70000"/>
            </a:blip>
            <a:stretch>
              <a:fillRect/>
            </a:stretch>
          </p:blipFill>
          <p:spPr>
            <a:xfrm rot="899994">
              <a:off x="7056799" y="4671594"/>
              <a:ext cx="1190380" cy="1071239"/>
            </a:xfrm>
            <a:prstGeom prst="rect">
              <a:avLst/>
            </a:prstGeom>
            <a:noFill/>
            <a:ln>
              <a:noFill/>
            </a:ln>
          </p:spPr>
        </p:pic>
        <p:pic>
          <p:nvPicPr>
            <p:cNvPr id="266" name="Google Shape;266;p20"/>
            <p:cNvPicPr preferRelativeResize="0"/>
            <p:nvPr/>
          </p:nvPicPr>
          <p:blipFill>
            <a:blip r:embed="rId6">
              <a:alphaModFix amt="70000"/>
            </a:blip>
            <a:stretch>
              <a:fillRect/>
            </a:stretch>
          </p:blipFill>
          <p:spPr>
            <a:xfrm rot="899997">
              <a:off x="8370415" y="3186264"/>
              <a:ext cx="1071227" cy="2352322"/>
            </a:xfrm>
            <a:prstGeom prst="rect">
              <a:avLst/>
            </a:prstGeom>
            <a:noFill/>
            <a:ln>
              <a:noFill/>
            </a:ln>
          </p:spPr>
        </p:pic>
      </p:grpSp>
      <p:sp>
        <p:nvSpPr>
          <p:cNvPr id="267" name="Google Shape;267;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 name="Google Shape;22;p3"/>
          <p:cNvPicPr preferRelativeResize="0"/>
          <p:nvPr/>
        </p:nvPicPr>
        <p:blipFill>
          <a:blip r:embed="rId2">
            <a:alphaModFix amt="70000"/>
          </a:blip>
          <a:stretch>
            <a:fillRect/>
          </a:stretch>
        </p:blipFill>
        <p:spPr>
          <a:xfrm rot="4500002">
            <a:off x="-168499" y="4321354"/>
            <a:ext cx="1342974" cy="1210638"/>
          </a:xfrm>
          <a:prstGeom prst="rect">
            <a:avLst/>
          </a:prstGeom>
          <a:noFill/>
          <a:ln>
            <a:noFill/>
          </a:ln>
        </p:spPr>
      </p:pic>
      <p:pic>
        <p:nvPicPr>
          <p:cNvPr id="23" name="Google Shape;23;p3"/>
          <p:cNvPicPr preferRelativeResize="0"/>
          <p:nvPr/>
        </p:nvPicPr>
        <p:blipFill>
          <a:blip r:embed="rId3">
            <a:alphaModFix amt="70000"/>
          </a:blip>
          <a:stretch>
            <a:fillRect/>
          </a:stretch>
        </p:blipFill>
        <p:spPr>
          <a:xfrm rot="9899997">
            <a:off x="-924225" y="1654303"/>
            <a:ext cx="1222078" cy="3376093"/>
          </a:xfrm>
          <a:prstGeom prst="rect">
            <a:avLst/>
          </a:prstGeom>
          <a:noFill/>
          <a:ln>
            <a:noFill/>
          </a:ln>
        </p:spPr>
      </p:pic>
      <p:sp>
        <p:nvSpPr>
          <p:cNvPr id="24" name="Google Shape;24;p3"/>
          <p:cNvSpPr txBox="1"/>
          <p:nvPr>
            <p:ph type="title"/>
          </p:nvPr>
        </p:nvSpPr>
        <p:spPr>
          <a:xfrm>
            <a:off x="4976324" y="2106550"/>
            <a:ext cx="3197100" cy="18756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 name="Google Shape;25;p3"/>
          <p:cNvSpPr txBox="1"/>
          <p:nvPr>
            <p:ph hasCustomPrompt="1" idx="2" type="title"/>
          </p:nvPr>
        </p:nvSpPr>
        <p:spPr>
          <a:xfrm>
            <a:off x="4976324" y="1161350"/>
            <a:ext cx="11175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l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p:nvPr>
            <p:ph idx="3" type="pic"/>
          </p:nvPr>
        </p:nvSpPr>
        <p:spPr>
          <a:xfrm>
            <a:off x="892060" y="737888"/>
            <a:ext cx="3011400" cy="4405500"/>
          </a:xfrm>
          <a:prstGeom prst="rect">
            <a:avLst/>
          </a:prstGeom>
          <a:noFill/>
          <a:ln>
            <a:noFill/>
          </a:ln>
        </p:spPr>
      </p:sp>
      <p:grpSp>
        <p:nvGrpSpPr>
          <p:cNvPr id="27" name="Google Shape;27;p3"/>
          <p:cNvGrpSpPr/>
          <p:nvPr/>
        </p:nvGrpSpPr>
        <p:grpSpPr>
          <a:xfrm>
            <a:off x="6675781" y="-801650"/>
            <a:ext cx="3302695" cy="2132173"/>
            <a:chOff x="6675781" y="-801650"/>
            <a:chExt cx="3302695" cy="2132173"/>
          </a:xfrm>
        </p:grpSpPr>
        <p:pic>
          <p:nvPicPr>
            <p:cNvPr id="28" name="Google Shape;28;p3"/>
            <p:cNvPicPr preferRelativeResize="0"/>
            <p:nvPr/>
          </p:nvPicPr>
          <p:blipFill>
            <a:blip r:embed="rId2">
              <a:alphaModFix amt="70000"/>
            </a:blip>
            <a:stretch>
              <a:fillRect/>
            </a:stretch>
          </p:blipFill>
          <p:spPr>
            <a:xfrm rot="-6300010">
              <a:off x="7140612" y="-945587"/>
              <a:ext cx="1071213" cy="1784424"/>
            </a:xfrm>
            <a:prstGeom prst="rect">
              <a:avLst/>
            </a:prstGeom>
            <a:noFill/>
            <a:ln>
              <a:noFill/>
            </a:ln>
          </p:spPr>
        </p:pic>
        <p:pic>
          <p:nvPicPr>
            <p:cNvPr id="29" name="Google Shape;29;p3"/>
            <p:cNvPicPr preferRelativeResize="0"/>
            <p:nvPr/>
          </p:nvPicPr>
          <p:blipFill>
            <a:blip r:embed="rId4">
              <a:alphaModFix amt="70000"/>
            </a:blip>
            <a:stretch>
              <a:fillRect/>
            </a:stretch>
          </p:blipFill>
          <p:spPr>
            <a:xfrm rot="4499998">
              <a:off x="8287831" y="-341100"/>
              <a:ext cx="1576239" cy="1446372"/>
            </a:xfrm>
            <a:prstGeom prst="rect">
              <a:avLst/>
            </a:prstGeom>
            <a:noFill/>
            <a:ln>
              <a:noFill/>
            </a:ln>
          </p:spPr>
        </p:pic>
      </p:grpSp>
      <p:sp>
        <p:nvSpPr>
          <p:cNvPr id="30" name="Google Shape;30;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68" name="Shape 268"/>
        <p:cNvGrpSpPr/>
        <p:nvPr/>
      </p:nvGrpSpPr>
      <p:grpSpPr>
        <a:xfrm>
          <a:off x="0" y="0"/>
          <a:ext cx="0" cy="0"/>
          <a:chOff x="0" y="0"/>
          <a:chExt cx="0" cy="0"/>
        </a:xfrm>
      </p:grpSpPr>
      <p:sp>
        <p:nvSpPr>
          <p:cNvPr id="269" name="Google Shape;269;p21"/>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1"/>
          <p:cNvSpPr txBox="1"/>
          <p:nvPr>
            <p:ph type="ctrTitle"/>
          </p:nvPr>
        </p:nvSpPr>
        <p:spPr>
          <a:xfrm>
            <a:off x="2429950" y="627387"/>
            <a:ext cx="4284000" cy="9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71" name="Google Shape;271;p21"/>
          <p:cNvSpPr txBox="1"/>
          <p:nvPr>
            <p:ph idx="1" type="subTitle"/>
          </p:nvPr>
        </p:nvSpPr>
        <p:spPr>
          <a:xfrm>
            <a:off x="2430025" y="1625176"/>
            <a:ext cx="4284000" cy="118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72" name="Google Shape;272;p21"/>
          <p:cNvSpPr txBox="1"/>
          <p:nvPr/>
        </p:nvSpPr>
        <p:spPr>
          <a:xfrm>
            <a:off x="2471250" y="3496925"/>
            <a:ext cx="42015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000">
                <a:solidFill>
                  <a:schemeClr val="dk1"/>
                </a:solidFill>
                <a:latin typeface="Arimo"/>
                <a:ea typeface="Arimo"/>
                <a:cs typeface="Arimo"/>
                <a:sym typeface="Arimo"/>
              </a:rPr>
              <a:t>CREDITS:</a:t>
            </a:r>
            <a:r>
              <a:rPr lang="en" sz="1000">
                <a:solidFill>
                  <a:schemeClr val="dk1"/>
                </a:solidFill>
                <a:latin typeface="Arimo"/>
                <a:ea typeface="Arimo"/>
                <a:cs typeface="Arimo"/>
                <a:sym typeface="Arimo"/>
              </a:rPr>
              <a:t> This presentation template was created by </a:t>
            </a:r>
            <a:r>
              <a:rPr b="1" lang="en" sz="1000" u="sng">
                <a:solidFill>
                  <a:schemeClr val="dk1"/>
                </a:solidFill>
                <a:latin typeface="Arimo"/>
                <a:ea typeface="Arimo"/>
                <a:cs typeface="Arimo"/>
                <a:sym typeface="Arimo"/>
                <a:hlinkClick r:id="rId2">
                  <a:extLst>
                    <a:ext uri="{A12FA001-AC4F-418D-AE19-62706E023703}">
                      <ahyp:hlinkClr val="tx"/>
                    </a:ext>
                  </a:extLst>
                </a:hlinkClick>
              </a:rPr>
              <a:t>Slidesgo</a:t>
            </a:r>
            <a:r>
              <a:rPr b="1" lang="en" sz="1000" u="sng">
                <a:solidFill>
                  <a:schemeClr val="dk1"/>
                </a:solidFill>
                <a:latin typeface="Arimo"/>
                <a:ea typeface="Arimo"/>
                <a:cs typeface="Arimo"/>
                <a:sym typeface="Arimo"/>
              </a:rPr>
              <a:t>,</a:t>
            </a:r>
            <a:r>
              <a:rPr b="1" lang="en" sz="1000">
                <a:solidFill>
                  <a:schemeClr val="dk1"/>
                </a:solidFill>
                <a:latin typeface="Arimo"/>
                <a:ea typeface="Arimo"/>
                <a:cs typeface="Arimo"/>
                <a:sym typeface="Arimo"/>
              </a:rPr>
              <a:t> </a:t>
            </a:r>
            <a:r>
              <a:rPr lang="en" sz="1000">
                <a:solidFill>
                  <a:schemeClr val="dk1"/>
                </a:solidFill>
                <a:latin typeface="Arimo"/>
                <a:ea typeface="Arimo"/>
                <a:cs typeface="Arimo"/>
                <a:sym typeface="Arimo"/>
              </a:rPr>
              <a:t>including icons by </a:t>
            </a:r>
            <a:r>
              <a:rPr b="1" lang="en" sz="1000" u="sng">
                <a:solidFill>
                  <a:schemeClr val="dk1"/>
                </a:solidFill>
                <a:latin typeface="Arimo"/>
                <a:ea typeface="Arimo"/>
                <a:cs typeface="Arimo"/>
                <a:sym typeface="Arimo"/>
                <a:hlinkClick r:id="rId3">
                  <a:extLst>
                    <a:ext uri="{A12FA001-AC4F-418D-AE19-62706E023703}">
                      <ahyp:hlinkClr val="tx"/>
                    </a:ext>
                  </a:extLst>
                </a:hlinkClick>
              </a:rPr>
              <a:t>Flaticon</a:t>
            </a:r>
            <a:r>
              <a:rPr b="1" lang="en" sz="1000">
                <a:solidFill>
                  <a:schemeClr val="dk1"/>
                </a:solidFill>
                <a:latin typeface="Arimo"/>
                <a:ea typeface="Arimo"/>
                <a:cs typeface="Arimo"/>
                <a:sym typeface="Arimo"/>
              </a:rPr>
              <a:t> </a:t>
            </a:r>
            <a:r>
              <a:rPr lang="en" sz="1000">
                <a:solidFill>
                  <a:schemeClr val="dk1"/>
                </a:solidFill>
                <a:latin typeface="Arimo"/>
                <a:ea typeface="Arimo"/>
                <a:cs typeface="Arimo"/>
                <a:sym typeface="Arimo"/>
              </a:rPr>
              <a:t>and infographics &amp; images by </a:t>
            </a:r>
            <a:r>
              <a:rPr b="1" lang="en" sz="1000" u="sng">
                <a:solidFill>
                  <a:schemeClr val="dk1"/>
                </a:solidFill>
                <a:latin typeface="Arimo"/>
                <a:ea typeface="Arimo"/>
                <a:cs typeface="Arimo"/>
                <a:sym typeface="Arimo"/>
                <a:hlinkClick r:id="rId4">
                  <a:extLst>
                    <a:ext uri="{A12FA001-AC4F-418D-AE19-62706E023703}">
                      <ahyp:hlinkClr val="tx"/>
                    </a:ext>
                  </a:extLst>
                </a:hlinkClick>
              </a:rPr>
              <a:t>Freepik</a:t>
            </a:r>
            <a:endParaRPr b="1" sz="1000" u="sng">
              <a:solidFill>
                <a:schemeClr val="dk1"/>
              </a:solidFill>
              <a:highlight>
                <a:srgbClr val="DFDEFC"/>
              </a:highlight>
              <a:latin typeface="Arimo"/>
              <a:ea typeface="Arimo"/>
              <a:cs typeface="Arimo"/>
              <a:sym typeface="Arimo"/>
            </a:endParaRPr>
          </a:p>
        </p:txBody>
      </p:sp>
      <p:grpSp>
        <p:nvGrpSpPr>
          <p:cNvPr id="273" name="Google Shape;273;p21"/>
          <p:cNvGrpSpPr/>
          <p:nvPr/>
        </p:nvGrpSpPr>
        <p:grpSpPr>
          <a:xfrm>
            <a:off x="7809975" y="178751"/>
            <a:ext cx="2068409" cy="4260369"/>
            <a:chOff x="7809975" y="178751"/>
            <a:chExt cx="2068409" cy="4260369"/>
          </a:xfrm>
        </p:grpSpPr>
        <p:pic>
          <p:nvPicPr>
            <p:cNvPr id="274" name="Google Shape;274;p21"/>
            <p:cNvPicPr preferRelativeResize="0"/>
            <p:nvPr/>
          </p:nvPicPr>
          <p:blipFill>
            <a:blip r:embed="rId5">
              <a:alphaModFix amt="70000"/>
            </a:blip>
            <a:stretch>
              <a:fillRect/>
            </a:stretch>
          </p:blipFill>
          <p:spPr>
            <a:xfrm rot="-900012">
              <a:off x="7990612" y="321029"/>
              <a:ext cx="1305823" cy="1567793"/>
            </a:xfrm>
            <a:prstGeom prst="rect">
              <a:avLst/>
            </a:prstGeom>
            <a:noFill/>
            <a:ln>
              <a:noFill/>
            </a:ln>
          </p:spPr>
        </p:pic>
        <p:pic>
          <p:nvPicPr>
            <p:cNvPr id="275" name="Google Shape;275;p21"/>
            <p:cNvPicPr preferRelativeResize="0"/>
            <p:nvPr/>
          </p:nvPicPr>
          <p:blipFill>
            <a:blip r:embed="rId6">
              <a:alphaModFix amt="70000"/>
            </a:blip>
            <a:stretch>
              <a:fillRect/>
            </a:stretch>
          </p:blipFill>
          <p:spPr>
            <a:xfrm rot="-899997">
              <a:off x="8686780" y="3247516"/>
              <a:ext cx="1071227" cy="1071227"/>
            </a:xfrm>
            <a:prstGeom prst="rect">
              <a:avLst/>
            </a:prstGeom>
            <a:noFill/>
            <a:ln>
              <a:noFill/>
            </a:ln>
          </p:spPr>
        </p:pic>
      </p:grpSp>
      <p:grpSp>
        <p:nvGrpSpPr>
          <p:cNvPr id="276" name="Google Shape;276;p21"/>
          <p:cNvGrpSpPr/>
          <p:nvPr/>
        </p:nvGrpSpPr>
        <p:grpSpPr>
          <a:xfrm>
            <a:off x="-1127053" y="1199064"/>
            <a:ext cx="2193280" cy="3417927"/>
            <a:chOff x="-974653" y="1348352"/>
            <a:chExt cx="2193280" cy="3417927"/>
          </a:xfrm>
        </p:grpSpPr>
        <p:pic>
          <p:nvPicPr>
            <p:cNvPr id="277" name="Google Shape;277;p21"/>
            <p:cNvPicPr preferRelativeResize="0"/>
            <p:nvPr/>
          </p:nvPicPr>
          <p:blipFill>
            <a:blip r:embed="rId7">
              <a:alphaModFix amt="70000"/>
            </a:blip>
            <a:stretch>
              <a:fillRect/>
            </a:stretch>
          </p:blipFill>
          <p:spPr>
            <a:xfrm rot="9899993">
              <a:off x="-717403" y="2377767"/>
              <a:ext cx="1678780" cy="2208893"/>
            </a:xfrm>
            <a:prstGeom prst="rect">
              <a:avLst/>
            </a:prstGeom>
            <a:noFill/>
            <a:ln>
              <a:noFill/>
            </a:ln>
          </p:spPr>
        </p:pic>
        <p:pic>
          <p:nvPicPr>
            <p:cNvPr id="278" name="Google Shape;278;p21"/>
            <p:cNvPicPr preferRelativeResize="0"/>
            <p:nvPr/>
          </p:nvPicPr>
          <p:blipFill>
            <a:blip r:embed="rId8">
              <a:alphaModFix amt="70000"/>
            </a:blip>
            <a:stretch>
              <a:fillRect/>
            </a:stretch>
          </p:blipFill>
          <p:spPr>
            <a:xfrm rot="-900004">
              <a:off x="-469270" y="1511626"/>
              <a:ext cx="1465239" cy="1546224"/>
            </a:xfrm>
            <a:prstGeom prst="rect">
              <a:avLst/>
            </a:prstGeom>
            <a:noFill/>
            <a:ln>
              <a:noFill/>
            </a:ln>
          </p:spPr>
        </p:pic>
      </p:grpSp>
      <p:sp>
        <p:nvSpPr>
          <p:cNvPr id="279" name="Google Shape;279;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80" name="Shape 280"/>
        <p:cNvGrpSpPr/>
        <p:nvPr/>
      </p:nvGrpSpPr>
      <p:grpSpPr>
        <a:xfrm>
          <a:off x="0" y="0"/>
          <a:ext cx="0" cy="0"/>
          <a:chOff x="0" y="0"/>
          <a:chExt cx="0" cy="0"/>
        </a:xfrm>
      </p:grpSpPr>
      <p:sp>
        <p:nvSpPr>
          <p:cNvPr id="281" name="Google Shape;281;p22"/>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22"/>
          <p:cNvGrpSpPr/>
          <p:nvPr/>
        </p:nvGrpSpPr>
        <p:grpSpPr>
          <a:xfrm flipH="1">
            <a:off x="-728272" y="-831022"/>
            <a:ext cx="3429250" cy="2823645"/>
            <a:chOff x="6647626" y="-765897"/>
            <a:chExt cx="3429250" cy="2823645"/>
          </a:xfrm>
        </p:grpSpPr>
        <p:pic>
          <p:nvPicPr>
            <p:cNvPr id="283" name="Google Shape;283;p22"/>
            <p:cNvPicPr preferRelativeResize="0"/>
            <p:nvPr/>
          </p:nvPicPr>
          <p:blipFill>
            <a:blip r:embed="rId2">
              <a:alphaModFix amt="70000"/>
            </a:blip>
            <a:stretch>
              <a:fillRect/>
            </a:stretch>
          </p:blipFill>
          <p:spPr>
            <a:xfrm rot="-899995">
              <a:off x="6757929" y="-569013"/>
              <a:ext cx="1662442" cy="1071227"/>
            </a:xfrm>
            <a:prstGeom prst="rect">
              <a:avLst/>
            </a:prstGeom>
            <a:noFill/>
            <a:ln>
              <a:noFill/>
            </a:ln>
          </p:spPr>
        </p:pic>
        <p:pic>
          <p:nvPicPr>
            <p:cNvPr id="284" name="Google Shape;284;p22"/>
            <p:cNvPicPr preferRelativeResize="0"/>
            <p:nvPr/>
          </p:nvPicPr>
          <p:blipFill>
            <a:blip r:embed="rId3">
              <a:alphaModFix amt="70000"/>
            </a:blip>
            <a:stretch>
              <a:fillRect/>
            </a:stretch>
          </p:blipFill>
          <p:spPr>
            <a:xfrm rot="-899989">
              <a:off x="7937272" y="-195379"/>
              <a:ext cx="1716618" cy="1716615"/>
            </a:xfrm>
            <a:prstGeom prst="rect">
              <a:avLst/>
            </a:prstGeom>
            <a:noFill/>
            <a:ln>
              <a:noFill/>
            </a:ln>
          </p:spPr>
        </p:pic>
        <p:pic>
          <p:nvPicPr>
            <p:cNvPr id="285" name="Google Shape;285;p22"/>
            <p:cNvPicPr preferRelativeResize="0"/>
            <p:nvPr/>
          </p:nvPicPr>
          <p:blipFill>
            <a:blip r:embed="rId4">
              <a:alphaModFix amt="70000"/>
            </a:blip>
            <a:stretch>
              <a:fillRect/>
            </a:stretch>
          </p:blipFill>
          <p:spPr>
            <a:xfrm rot="-899999">
              <a:off x="8750982" y="473660"/>
              <a:ext cx="1156763" cy="1459252"/>
            </a:xfrm>
            <a:prstGeom prst="rect">
              <a:avLst/>
            </a:prstGeom>
            <a:noFill/>
            <a:ln>
              <a:noFill/>
            </a:ln>
          </p:spPr>
        </p:pic>
      </p:grpSp>
      <p:grpSp>
        <p:nvGrpSpPr>
          <p:cNvPr id="286" name="Google Shape;286;p22"/>
          <p:cNvGrpSpPr/>
          <p:nvPr/>
        </p:nvGrpSpPr>
        <p:grpSpPr>
          <a:xfrm flipH="1">
            <a:off x="3363488" y="4187874"/>
            <a:ext cx="3122615" cy="1566793"/>
            <a:chOff x="2862501" y="4187874"/>
            <a:chExt cx="3122615" cy="1566793"/>
          </a:xfrm>
        </p:grpSpPr>
        <p:pic>
          <p:nvPicPr>
            <p:cNvPr id="287" name="Google Shape;287;p22"/>
            <p:cNvPicPr preferRelativeResize="0"/>
            <p:nvPr/>
          </p:nvPicPr>
          <p:blipFill>
            <a:blip r:embed="rId3">
              <a:alphaModFix amt="70000"/>
            </a:blip>
            <a:stretch>
              <a:fillRect/>
            </a:stretch>
          </p:blipFill>
          <p:spPr>
            <a:xfrm rot="-899988">
              <a:off x="2939232" y="4812150"/>
              <a:ext cx="1071237" cy="733955"/>
            </a:xfrm>
            <a:prstGeom prst="rect">
              <a:avLst/>
            </a:prstGeom>
            <a:noFill/>
            <a:ln>
              <a:noFill/>
            </a:ln>
          </p:spPr>
        </p:pic>
        <p:pic>
          <p:nvPicPr>
            <p:cNvPr id="288" name="Google Shape;288;p22"/>
            <p:cNvPicPr preferRelativeResize="0"/>
            <p:nvPr/>
          </p:nvPicPr>
          <p:blipFill>
            <a:blip r:embed="rId4">
              <a:alphaModFix amt="70000"/>
            </a:blip>
            <a:stretch>
              <a:fillRect/>
            </a:stretch>
          </p:blipFill>
          <p:spPr>
            <a:xfrm rot="4499999">
              <a:off x="3754765" y="4186176"/>
              <a:ext cx="1071222" cy="1400623"/>
            </a:xfrm>
            <a:prstGeom prst="rect">
              <a:avLst/>
            </a:prstGeom>
            <a:noFill/>
            <a:ln>
              <a:noFill/>
            </a:ln>
          </p:spPr>
        </p:pic>
        <p:pic>
          <p:nvPicPr>
            <p:cNvPr id="289" name="Google Shape;289;p22"/>
            <p:cNvPicPr preferRelativeResize="0"/>
            <p:nvPr/>
          </p:nvPicPr>
          <p:blipFill>
            <a:blip r:embed="rId2">
              <a:alphaModFix amt="70000"/>
            </a:blip>
            <a:stretch>
              <a:fillRect/>
            </a:stretch>
          </p:blipFill>
          <p:spPr>
            <a:xfrm rot="-899997">
              <a:off x="4793513" y="4563063"/>
              <a:ext cx="1071227" cy="1071227"/>
            </a:xfrm>
            <a:prstGeom prst="rect">
              <a:avLst/>
            </a:prstGeom>
            <a:noFill/>
            <a:ln>
              <a:noFill/>
            </a:ln>
          </p:spPr>
        </p:pic>
      </p:grpSp>
      <p:grpSp>
        <p:nvGrpSpPr>
          <p:cNvPr id="290" name="Google Shape;290;p22"/>
          <p:cNvGrpSpPr/>
          <p:nvPr/>
        </p:nvGrpSpPr>
        <p:grpSpPr>
          <a:xfrm flipH="1">
            <a:off x="7126157" y="-621934"/>
            <a:ext cx="2950719" cy="2857565"/>
            <a:chOff x="-728272" y="-621934"/>
            <a:chExt cx="2950719" cy="2857565"/>
          </a:xfrm>
        </p:grpSpPr>
        <p:pic>
          <p:nvPicPr>
            <p:cNvPr id="291" name="Google Shape;291;p22"/>
            <p:cNvPicPr preferRelativeResize="0"/>
            <p:nvPr/>
          </p:nvPicPr>
          <p:blipFill>
            <a:blip r:embed="rId5">
              <a:alphaModFix amt="70000"/>
            </a:blip>
            <a:stretch>
              <a:fillRect/>
            </a:stretch>
          </p:blipFill>
          <p:spPr>
            <a:xfrm rot="-899997">
              <a:off x="1030844" y="-501558"/>
              <a:ext cx="1071227" cy="1071227"/>
            </a:xfrm>
            <a:prstGeom prst="rect">
              <a:avLst/>
            </a:prstGeom>
            <a:noFill/>
            <a:ln>
              <a:noFill/>
            </a:ln>
          </p:spPr>
        </p:pic>
        <p:pic>
          <p:nvPicPr>
            <p:cNvPr id="292" name="Google Shape;292;p22"/>
            <p:cNvPicPr preferRelativeResize="0"/>
            <p:nvPr/>
          </p:nvPicPr>
          <p:blipFill>
            <a:blip r:embed="rId2">
              <a:alphaModFix amt="70000"/>
            </a:blip>
            <a:stretch>
              <a:fillRect/>
            </a:stretch>
          </p:blipFill>
          <p:spPr>
            <a:xfrm rot="-6300000">
              <a:off x="-177745" y="-150221"/>
              <a:ext cx="1710089" cy="1516366"/>
            </a:xfrm>
            <a:prstGeom prst="rect">
              <a:avLst/>
            </a:prstGeom>
            <a:noFill/>
            <a:ln>
              <a:noFill/>
            </a:ln>
          </p:spPr>
        </p:pic>
        <p:pic>
          <p:nvPicPr>
            <p:cNvPr id="293" name="Google Shape;293;p22"/>
            <p:cNvPicPr preferRelativeResize="0"/>
            <p:nvPr/>
          </p:nvPicPr>
          <p:blipFill>
            <a:blip r:embed="rId6">
              <a:alphaModFix amt="70000"/>
            </a:blip>
            <a:stretch>
              <a:fillRect/>
            </a:stretch>
          </p:blipFill>
          <p:spPr>
            <a:xfrm rot="-6299990">
              <a:off x="-806198" y="785590"/>
              <a:ext cx="1606329" cy="1071232"/>
            </a:xfrm>
            <a:prstGeom prst="rect">
              <a:avLst/>
            </a:prstGeom>
            <a:noFill/>
            <a:ln>
              <a:noFill/>
            </a:ln>
          </p:spPr>
        </p:pic>
      </p:grpSp>
      <p:sp>
        <p:nvSpPr>
          <p:cNvPr id="294" name="Google Shape;294;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95" name="Shape 295"/>
        <p:cNvGrpSpPr/>
        <p:nvPr/>
      </p:nvGrpSpPr>
      <p:grpSpPr>
        <a:xfrm>
          <a:off x="0" y="0"/>
          <a:ext cx="0" cy="0"/>
          <a:chOff x="0" y="0"/>
          <a:chExt cx="0" cy="0"/>
        </a:xfrm>
      </p:grpSpPr>
      <p:sp>
        <p:nvSpPr>
          <p:cNvPr id="296" name="Google Shape;296;p23"/>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23"/>
          <p:cNvGrpSpPr/>
          <p:nvPr/>
        </p:nvGrpSpPr>
        <p:grpSpPr>
          <a:xfrm>
            <a:off x="6414457" y="2733975"/>
            <a:ext cx="3365393" cy="3295303"/>
            <a:chOff x="6414457" y="2733975"/>
            <a:chExt cx="3365393" cy="3295303"/>
          </a:xfrm>
        </p:grpSpPr>
        <p:pic>
          <p:nvPicPr>
            <p:cNvPr id="298" name="Google Shape;298;p23"/>
            <p:cNvPicPr preferRelativeResize="0"/>
            <p:nvPr/>
          </p:nvPicPr>
          <p:blipFill>
            <a:blip r:embed="rId2">
              <a:alphaModFix amt="70000"/>
            </a:blip>
            <a:stretch>
              <a:fillRect/>
            </a:stretch>
          </p:blipFill>
          <p:spPr>
            <a:xfrm rot="-900020">
              <a:off x="8257369" y="3859136"/>
              <a:ext cx="1325712" cy="1695076"/>
            </a:xfrm>
            <a:prstGeom prst="rect">
              <a:avLst/>
            </a:prstGeom>
            <a:noFill/>
            <a:ln>
              <a:noFill/>
            </a:ln>
          </p:spPr>
        </p:pic>
        <p:pic>
          <p:nvPicPr>
            <p:cNvPr id="299" name="Google Shape;299;p23"/>
            <p:cNvPicPr preferRelativeResize="0"/>
            <p:nvPr/>
          </p:nvPicPr>
          <p:blipFill>
            <a:blip r:embed="rId3">
              <a:alphaModFix amt="70000"/>
            </a:blip>
            <a:stretch>
              <a:fillRect/>
            </a:stretch>
          </p:blipFill>
          <p:spPr>
            <a:xfrm rot="4500003">
              <a:off x="7008994" y="4219737"/>
              <a:ext cx="1071227" cy="2053001"/>
            </a:xfrm>
            <a:prstGeom prst="rect">
              <a:avLst/>
            </a:prstGeom>
            <a:noFill/>
            <a:ln>
              <a:noFill/>
            </a:ln>
          </p:spPr>
        </p:pic>
        <p:pic>
          <p:nvPicPr>
            <p:cNvPr id="300" name="Google Shape;300;p23"/>
            <p:cNvPicPr preferRelativeResize="0"/>
            <p:nvPr/>
          </p:nvPicPr>
          <p:blipFill>
            <a:blip r:embed="rId4">
              <a:alphaModFix amt="70000"/>
            </a:blip>
            <a:stretch>
              <a:fillRect/>
            </a:stretch>
          </p:blipFill>
          <p:spPr>
            <a:xfrm rot="4499989">
              <a:off x="8471166" y="2861993"/>
              <a:ext cx="1139320" cy="1139339"/>
            </a:xfrm>
            <a:prstGeom prst="rect">
              <a:avLst/>
            </a:prstGeom>
            <a:noFill/>
            <a:ln>
              <a:noFill/>
            </a:ln>
          </p:spPr>
        </p:pic>
      </p:grpSp>
      <p:grpSp>
        <p:nvGrpSpPr>
          <p:cNvPr id="301" name="Google Shape;301;p23"/>
          <p:cNvGrpSpPr/>
          <p:nvPr/>
        </p:nvGrpSpPr>
        <p:grpSpPr>
          <a:xfrm flipH="1" rot="10800000">
            <a:off x="-1182371" y="-987321"/>
            <a:ext cx="4183035" cy="3550127"/>
            <a:chOff x="-1144574" y="2227148"/>
            <a:chExt cx="4716999" cy="4003301"/>
          </a:xfrm>
        </p:grpSpPr>
        <p:pic>
          <p:nvPicPr>
            <p:cNvPr id="302" name="Google Shape;302;p23"/>
            <p:cNvPicPr preferRelativeResize="0"/>
            <p:nvPr/>
          </p:nvPicPr>
          <p:blipFill>
            <a:blip r:embed="rId5">
              <a:alphaModFix amt="70000"/>
            </a:blip>
            <a:stretch>
              <a:fillRect/>
            </a:stretch>
          </p:blipFill>
          <p:spPr>
            <a:xfrm rot="7200006">
              <a:off x="1847307" y="4191835"/>
              <a:ext cx="1136289" cy="2015881"/>
            </a:xfrm>
            <a:prstGeom prst="rect">
              <a:avLst/>
            </a:prstGeom>
            <a:noFill/>
            <a:ln>
              <a:noFill/>
            </a:ln>
          </p:spPr>
        </p:pic>
        <p:pic>
          <p:nvPicPr>
            <p:cNvPr id="303" name="Google Shape;303;p23"/>
            <p:cNvPicPr preferRelativeResize="0"/>
            <p:nvPr/>
          </p:nvPicPr>
          <p:blipFill>
            <a:blip r:embed="rId2">
              <a:alphaModFix amt="70000"/>
            </a:blip>
            <a:stretch>
              <a:fillRect/>
            </a:stretch>
          </p:blipFill>
          <p:spPr>
            <a:xfrm rot="-8999979">
              <a:off x="-923283" y="3964340"/>
              <a:ext cx="2880440" cy="1656989"/>
            </a:xfrm>
            <a:prstGeom prst="rect">
              <a:avLst/>
            </a:prstGeom>
            <a:noFill/>
            <a:ln>
              <a:noFill/>
            </a:ln>
          </p:spPr>
        </p:pic>
        <p:pic>
          <p:nvPicPr>
            <p:cNvPr id="304" name="Google Shape;304;p23"/>
            <p:cNvPicPr preferRelativeResize="0"/>
            <p:nvPr/>
          </p:nvPicPr>
          <p:blipFill>
            <a:blip r:embed="rId6">
              <a:alphaModFix amt="70000"/>
            </a:blip>
            <a:stretch>
              <a:fillRect/>
            </a:stretch>
          </p:blipFill>
          <p:spPr>
            <a:xfrm rot="-9000024">
              <a:off x="-788201" y="2521883"/>
              <a:ext cx="1607751" cy="1600282"/>
            </a:xfrm>
            <a:prstGeom prst="rect">
              <a:avLst/>
            </a:prstGeom>
            <a:noFill/>
            <a:ln>
              <a:noFill/>
            </a:ln>
          </p:spPr>
        </p:pic>
      </p:grpSp>
      <p:sp>
        <p:nvSpPr>
          <p:cNvPr id="305" name="Google Shape;305;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sp>
        <p:nvSpPr>
          <p:cNvPr id="32" name="Google Shape;32;p4"/>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191919"/>
              </a:buClr>
              <a:buSzPts val="1200"/>
              <a:buChar char="●"/>
              <a:defRPr/>
            </a:lvl1pPr>
            <a:lvl2pPr indent="-317500" lvl="1" marL="914400" rtl="0">
              <a:lnSpc>
                <a:spcPct val="115000"/>
              </a:lnSpc>
              <a:spcBef>
                <a:spcPts val="0"/>
              </a:spcBef>
              <a:spcAft>
                <a:spcPts val="0"/>
              </a:spcAft>
              <a:buClr>
                <a:srgbClr val="191919"/>
              </a:buClr>
              <a:buSzPts val="1400"/>
              <a:buFont typeface="Anaheim"/>
              <a:buChar char="○"/>
              <a:defRPr/>
            </a:lvl2pPr>
            <a:lvl3pPr indent="-317500" lvl="2" marL="1371600" rtl="0">
              <a:lnSpc>
                <a:spcPct val="115000"/>
              </a:lnSpc>
              <a:spcBef>
                <a:spcPts val="0"/>
              </a:spcBef>
              <a:spcAft>
                <a:spcPts val="0"/>
              </a:spcAft>
              <a:buClr>
                <a:srgbClr val="191919"/>
              </a:buClr>
              <a:buSzPts val="1400"/>
              <a:buFont typeface="Anaheim"/>
              <a:buChar char="■"/>
              <a:defRPr/>
            </a:lvl3pPr>
            <a:lvl4pPr indent="-317500" lvl="3" marL="1828800" rtl="0">
              <a:lnSpc>
                <a:spcPct val="115000"/>
              </a:lnSpc>
              <a:spcBef>
                <a:spcPts val="0"/>
              </a:spcBef>
              <a:spcAft>
                <a:spcPts val="0"/>
              </a:spcAft>
              <a:buClr>
                <a:srgbClr val="191919"/>
              </a:buClr>
              <a:buSzPts val="1400"/>
              <a:buFont typeface="Anaheim"/>
              <a:buChar char="●"/>
              <a:defRPr/>
            </a:lvl4pPr>
            <a:lvl5pPr indent="-317500" lvl="4" marL="2286000" rtl="0">
              <a:lnSpc>
                <a:spcPct val="115000"/>
              </a:lnSpc>
              <a:spcBef>
                <a:spcPts val="0"/>
              </a:spcBef>
              <a:spcAft>
                <a:spcPts val="0"/>
              </a:spcAft>
              <a:buClr>
                <a:srgbClr val="191919"/>
              </a:buClr>
              <a:buSzPts val="1400"/>
              <a:buFont typeface="Anaheim"/>
              <a:buChar char="○"/>
              <a:defRPr/>
            </a:lvl5pPr>
            <a:lvl6pPr indent="-317500" lvl="5" marL="2743200" rtl="0">
              <a:lnSpc>
                <a:spcPct val="115000"/>
              </a:lnSpc>
              <a:spcBef>
                <a:spcPts val="0"/>
              </a:spcBef>
              <a:spcAft>
                <a:spcPts val="0"/>
              </a:spcAft>
              <a:buClr>
                <a:srgbClr val="191919"/>
              </a:buClr>
              <a:buSzPts val="1400"/>
              <a:buFont typeface="Anaheim"/>
              <a:buChar char="■"/>
              <a:defRPr/>
            </a:lvl6pPr>
            <a:lvl7pPr indent="-317500" lvl="6" marL="3200400" rtl="0">
              <a:lnSpc>
                <a:spcPct val="115000"/>
              </a:lnSpc>
              <a:spcBef>
                <a:spcPts val="0"/>
              </a:spcBef>
              <a:spcAft>
                <a:spcPts val="0"/>
              </a:spcAft>
              <a:buClr>
                <a:srgbClr val="191919"/>
              </a:buClr>
              <a:buSzPts val="1400"/>
              <a:buFont typeface="Anaheim"/>
              <a:buChar char="●"/>
              <a:defRPr/>
            </a:lvl7pPr>
            <a:lvl8pPr indent="-317500" lvl="7" marL="3657600" rtl="0">
              <a:lnSpc>
                <a:spcPct val="115000"/>
              </a:lnSpc>
              <a:spcBef>
                <a:spcPts val="0"/>
              </a:spcBef>
              <a:spcAft>
                <a:spcPts val="0"/>
              </a:spcAft>
              <a:buClr>
                <a:srgbClr val="191919"/>
              </a:buClr>
              <a:buSzPts val="1400"/>
              <a:buFont typeface="Anaheim"/>
              <a:buChar char="○"/>
              <a:defRPr/>
            </a:lvl8pPr>
            <a:lvl9pPr indent="-317500" lvl="8" marL="4114800" rtl="0">
              <a:lnSpc>
                <a:spcPct val="115000"/>
              </a:lnSpc>
              <a:spcBef>
                <a:spcPts val="0"/>
              </a:spcBef>
              <a:spcAft>
                <a:spcPts val="0"/>
              </a:spcAft>
              <a:buClr>
                <a:srgbClr val="191919"/>
              </a:buClr>
              <a:buSzPts val="1400"/>
              <a:buFont typeface="Anaheim"/>
              <a:buChar char="■"/>
              <a:defRPr/>
            </a:lvl9pPr>
          </a:lstStyle>
          <a:p/>
        </p:txBody>
      </p:sp>
      <p:grpSp>
        <p:nvGrpSpPr>
          <p:cNvPr id="35" name="Google Shape;35;p4"/>
          <p:cNvGrpSpPr/>
          <p:nvPr/>
        </p:nvGrpSpPr>
        <p:grpSpPr>
          <a:xfrm>
            <a:off x="-730250" y="3576625"/>
            <a:ext cx="3037151" cy="2410355"/>
            <a:chOff x="-752401" y="3500425"/>
            <a:chExt cx="3037151" cy="2410355"/>
          </a:xfrm>
        </p:grpSpPr>
        <p:pic>
          <p:nvPicPr>
            <p:cNvPr id="36" name="Google Shape;36;p4"/>
            <p:cNvPicPr preferRelativeResize="0"/>
            <p:nvPr/>
          </p:nvPicPr>
          <p:blipFill>
            <a:blip r:embed="rId2">
              <a:alphaModFix amt="70000"/>
            </a:blip>
            <a:stretch>
              <a:fillRect/>
            </a:stretch>
          </p:blipFill>
          <p:spPr>
            <a:xfrm rot="6300058">
              <a:off x="1262148" y="4506902"/>
              <a:ext cx="763504" cy="1122323"/>
            </a:xfrm>
            <a:prstGeom prst="rect">
              <a:avLst/>
            </a:prstGeom>
            <a:noFill/>
            <a:ln>
              <a:noFill/>
            </a:ln>
          </p:spPr>
        </p:pic>
        <p:pic>
          <p:nvPicPr>
            <p:cNvPr id="37" name="Google Shape;37;p4"/>
            <p:cNvPicPr preferRelativeResize="0"/>
            <p:nvPr/>
          </p:nvPicPr>
          <p:blipFill>
            <a:blip r:embed="rId3">
              <a:alphaModFix amt="70000"/>
            </a:blip>
            <a:stretch>
              <a:fillRect/>
            </a:stretch>
          </p:blipFill>
          <p:spPr>
            <a:xfrm rot="-9899935">
              <a:off x="-419165" y="4650492"/>
              <a:ext cx="1813699" cy="1043339"/>
            </a:xfrm>
            <a:prstGeom prst="rect">
              <a:avLst/>
            </a:prstGeom>
            <a:noFill/>
            <a:ln>
              <a:noFill/>
            </a:ln>
          </p:spPr>
        </p:pic>
        <p:pic>
          <p:nvPicPr>
            <p:cNvPr id="38" name="Google Shape;38;p4"/>
            <p:cNvPicPr preferRelativeResize="0"/>
            <p:nvPr/>
          </p:nvPicPr>
          <p:blipFill>
            <a:blip r:embed="rId4">
              <a:alphaModFix amt="70000"/>
            </a:blip>
            <a:stretch>
              <a:fillRect/>
            </a:stretch>
          </p:blipFill>
          <p:spPr>
            <a:xfrm rot="-9899971">
              <a:off x="-606933" y="3610013"/>
              <a:ext cx="1012340" cy="1257350"/>
            </a:xfrm>
            <a:prstGeom prst="rect">
              <a:avLst/>
            </a:prstGeom>
            <a:noFill/>
            <a:ln>
              <a:noFill/>
            </a:ln>
          </p:spPr>
        </p:pic>
      </p:grpSp>
      <p:grpSp>
        <p:nvGrpSpPr>
          <p:cNvPr id="39" name="Google Shape;39;p4"/>
          <p:cNvGrpSpPr/>
          <p:nvPr/>
        </p:nvGrpSpPr>
        <p:grpSpPr>
          <a:xfrm>
            <a:off x="7292628" y="-731125"/>
            <a:ext cx="2445076" cy="2314049"/>
            <a:chOff x="7216428" y="-708974"/>
            <a:chExt cx="2445076" cy="2314049"/>
          </a:xfrm>
        </p:grpSpPr>
        <p:pic>
          <p:nvPicPr>
            <p:cNvPr id="40" name="Google Shape;40;p4"/>
            <p:cNvPicPr preferRelativeResize="0"/>
            <p:nvPr/>
          </p:nvPicPr>
          <p:blipFill>
            <a:blip r:embed="rId5">
              <a:alphaModFix amt="70000"/>
            </a:blip>
            <a:stretch>
              <a:fillRect/>
            </a:stretch>
          </p:blipFill>
          <p:spPr>
            <a:xfrm rot="900047">
              <a:off x="7340851" y="-494959"/>
              <a:ext cx="1811677" cy="1199971"/>
            </a:xfrm>
            <a:prstGeom prst="rect">
              <a:avLst/>
            </a:prstGeom>
            <a:noFill/>
            <a:ln>
              <a:noFill/>
            </a:ln>
          </p:spPr>
        </p:pic>
        <p:pic>
          <p:nvPicPr>
            <p:cNvPr id="41" name="Google Shape;41;p4"/>
            <p:cNvPicPr preferRelativeResize="0"/>
            <p:nvPr/>
          </p:nvPicPr>
          <p:blipFill>
            <a:blip r:embed="rId3">
              <a:alphaModFix amt="70000"/>
            </a:blip>
            <a:stretch>
              <a:fillRect/>
            </a:stretch>
          </p:blipFill>
          <p:spPr>
            <a:xfrm rot="-4499969">
              <a:off x="8257512" y="306736"/>
              <a:ext cx="1575378" cy="853953"/>
            </a:xfrm>
            <a:prstGeom prst="rect">
              <a:avLst/>
            </a:prstGeom>
            <a:noFill/>
            <a:ln>
              <a:noFill/>
            </a:ln>
          </p:spPr>
        </p:pic>
      </p:grpSp>
      <p:sp>
        <p:nvSpPr>
          <p:cNvPr id="42" name="Google Shape;42;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 name="Shape 43"/>
        <p:cNvGrpSpPr/>
        <p:nvPr/>
      </p:nvGrpSpPr>
      <p:grpSpPr>
        <a:xfrm>
          <a:off x="0" y="0"/>
          <a:ext cx="0" cy="0"/>
          <a:chOff x="0" y="0"/>
          <a:chExt cx="0" cy="0"/>
        </a:xfrm>
      </p:grpSpPr>
      <p:sp>
        <p:nvSpPr>
          <p:cNvPr id="44" name="Google Shape;44;p5"/>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 name="Google Shape;46;p5"/>
          <p:cNvSpPr txBox="1"/>
          <p:nvPr>
            <p:ph idx="1" type="subTitle"/>
          </p:nvPr>
        </p:nvSpPr>
        <p:spPr>
          <a:xfrm>
            <a:off x="4895024" y="2371047"/>
            <a:ext cx="2875200" cy="14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 name="Google Shape;47;p5"/>
          <p:cNvSpPr txBox="1"/>
          <p:nvPr>
            <p:ph idx="2" type="subTitle"/>
          </p:nvPr>
        </p:nvSpPr>
        <p:spPr>
          <a:xfrm>
            <a:off x="1373773" y="2371047"/>
            <a:ext cx="2875200" cy="14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8" name="Google Shape;48;p5"/>
          <p:cNvSpPr txBox="1"/>
          <p:nvPr>
            <p:ph idx="3" type="subTitle"/>
          </p:nvPr>
        </p:nvSpPr>
        <p:spPr>
          <a:xfrm>
            <a:off x="1373773" y="1797397"/>
            <a:ext cx="28752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49" name="Google Shape;49;p5"/>
          <p:cNvSpPr txBox="1"/>
          <p:nvPr>
            <p:ph idx="4" type="subTitle"/>
          </p:nvPr>
        </p:nvSpPr>
        <p:spPr>
          <a:xfrm>
            <a:off x="4895027" y="1797397"/>
            <a:ext cx="28752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50" name="Google Shape;50;p5"/>
          <p:cNvGrpSpPr/>
          <p:nvPr/>
        </p:nvGrpSpPr>
        <p:grpSpPr>
          <a:xfrm>
            <a:off x="6174749" y="2684451"/>
            <a:ext cx="4077521" cy="3826304"/>
            <a:chOff x="6174749" y="2684451"/>
            <a:chExt cx="4077521" cy="3826304"/>
          </a:xfrm>
        </p:grpSpPr>
        <p:pic>
          <p:nvPicPr>
            <p:cNvPr id="51" name="Google Shape;51;p5"/>
            <p:cNvPicPr preferRelativeResize="0"/>
            <p:nvPr/>
          </p:nvPicPr>
          <p:blipFill>
            <a:blip r:embed="rId2">
              <a:alphaModFix amt="70000"/>
            </a:blip>
            <a:stretch>
              <a:fillRect/>
            </a:stretch>
          </p:blipFill>
          <p:spPr>
            <a:xfrm rot="3599983">
              <a:off x="6613361" y="4576352"/>
              <a:ext cx="1071228" cy="1631396"/>
            </a:xfrm>
            <a:prstGeom prst="rect">
              <a:avLst/>
            </a:prstGeom>
            <a:noFill/>
            <a:ln>
              <a:noFill/>
            </a:ln>
          </p:spPr>
        </p:pic>
        <p:pic>
          <p:nvPicPr>
            <p:cNvPr id="52" name="Google Shape;52;p5"/>
            <p:cNvPicPr preferRelativeResize="0"/>
            <p:nvPr/>
          </p:nvPicPr>
          <p:blipFill>
            <a:blip r:embed="rId3">
              <a:alphaModFix amt="70000"/>
            </a:blip>
            <a:stretch>
              <a:fillRect/>
            </a:stretch>
          </p:blipFill>
          <p:spPr>
            <a:xfrm rot="-1800011">
              <a:off x="7415087" y="4373900"/>
              <a:ext cx="2585872" cy="1597390"/>
            </a:xfrm>
            <a:prstGeom prst="rect">
              <a:avLst/>
            </a:prstGeom>
            <a:noFill/>
            <a:ln>
              <a:noFill/>
            </a:ln>
          </p:spPr>
        </p:pic>
        <p:pic>
          <p:nvPicPr>
            <p:cNvPr id="53" name="Google Shape;53;p5"/>
            <p:cNvPicPr preferRelativeResize="0"/>
            <p:nvPr/>
          </p:nvPicPr>
          <p:blipFill>
            <a:blip r:embed="rId4">
              <a:alphaModFix amt="70000"/>
            </a:blip>
            <a:stretch>
              <a:fillRect/>
            </a:stretch>
          </p:blipFill>
          <p:spPr>
            <a:xfrm rot="-1799974">
              <a:off x="8606778" y="2896220"/>
              <a:ext cx="1305361" cy="1710284"/>
            </a:xfrm>
            <a:prstGeom prst="rect">
              <a:avLst/>
            </a:prstGeom>
            <a:noFill/>
            <a:ln>
              <a:noFill/>
            </a:ln>
          </p:spPr>
        </p:pic>
      </p:grpSp>
      <p:grpSp>
        <p:nvGrpSpPr>
          <p:cNvPr id="54" name="Google Shape;54;p5"/>
          <p:cNvGrpSpPr/>
          <p:nvPr/>
        </p:nvGrpSpPr>
        <p:grpSpPr>
          <a:xfrm>
            <a:off x="-733750" y="-732728"/>
            <a:ext cx="2332079" cy="2641079"/>
            <a:chOff x="-733750" y="-732728"/>
            <a:chExt cx="2332079" cy="2641079"/>
          </a:xfrm>
        </p:grpSpPr>
        <p:pic>
          <p:nvPicPr>
            <p:cNvPr id="55" name="Google Shape;55;p5"/>
            <p:cNvPicPr preferRelativeResize="0"/>
            <p:nvPr/>
          </p:nvPicPr>
          <p:blipFill>
            <a:blip r:embed="rId3">
              <a:alphaModFix amt="70000"/>
            </a:blip>
            <a:stretch>
              <a:fillRect/>
            </a:stretch>
          </p:blipFill>
          <p:spPr>
            <a:xfrm rot="-7199989">
              <a:off x="-561770" y="599388"/>
              <a:ext cx="1167489" cy="1071228"/>
            </a:xfrm>
            <a:prstGeom prst="rect">
              <a:avLst/>
            </a:prstGeom>
            <a:noFill/>
            <a:ln>
              <a:noFill/>
            </a:ln>
          </p:spPr>
        </p:pic>
        <p:pic>
          <p:nvPicPr>
            <p:cNvPr id="56" name="Google Shape;56;p5"/>
            <p:cNvPicPr preferRelativeResize="0"/>
            <p:nvPr/>
          </p:nvPicPr>
          <p:blipFill>
            <a:blip r:embed="rId5">
              <a:alphaModFix amt="70000"/>
            </a:blip>
            <a:stretch>
              <a:fillRect/>
            </a:stretch>
          </p:blipFill>
          <p:spPr>
            <a:xfrm rot="-1800005">
              <a:off x="-85132" y="-425161"/>
              <a:ext cx="1517298" cy="1071214"/>
            </a:xfrm>
            <a:prstGeom prst="rect">
              <a:avLst/>
            </a:prstGeom>
            <a:noFill/>
            <a:ln>
              <a:noFill/>
            </a:ln>
          </p:spPr>
        </p:pic>
      </p:grpSp>
      <p:sp>
        <p:nvSpPr>
          <p:cNvPr id="57" name="Google Shape;57;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sp>
        <p:nvSpPr>
          <p:cNvPr id="59" name="Google Shape;59;p6"/>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1" name="Google Shape;61;p6"/>
          <p:cNvGrpSpPr/>
          <p:nvPr/>
        </p:nvGrpSpPr>
        <p:grpSpPr>
          <a:xfrm>
            <a:off x="7098275" y="-925600"/>
            <a:ext cx="2801415" cy="2728839"/>
            <a:chOff x="7098275" y="-925600"/>
            <a:chExt cx="2801415" cy="2728839"/>
          </a:xfrm>
        </p:grpSpPr>
        <p:pic>
          <p:nvPicPr>
            <p:cNvPr id="62" name="Google Shape;62;p6"/>
            <p:cNvPicPr preferRelativeResize="0"/>
            <p:nvPr/>
          </p:nvPicPr>
          <p:blipFill>
            <a:blip r:embed="rId2">
              <a:alphaModFix amt="70000"/>
            </a:blip>
            <a:stretch>
              <a:fillRect/>
            </a:stretch>
          </p:blipFill>
          <p:spPr>
            <a:xfrm rot="900000">
              <a:off x="7229448" y="-716503"/>
              <a:ext cx="1780079" cy="1247977"/>
            </a:xfrm>
            <a:prstGeom prst="rect">
              <a:avLst/>
            </a:prstGeom>
            <a:noFill/>
            <a:ln>
              <a:noFill/>
            </a:ln>
          </p:spPr>
        </p:pic>
        <p:pic>
          <p:nvPicPr>
            <p:cNvPr id="63" name="Google Shape;63;p6"/>
            <p:cNvPicPr preferRelativeResize="0"/>
            <p:nvPr/>
          </p:nvPicPr>
          <p:blipFill>
            <a:blip r:embed="rId3">
              <a:alphaModFix amt="70000"/>
            </a:blip>
            <a:stretch>
              <a:fillRect/>
            </a:stretch>
          </p:blipFill>
          <p:spPr>
            <a:xfrm rot="900001">
              <a:off x="8623587" y="-166667"/>
              <a:ext cx="1071222" cy="1476820"/>
            </a:xfrm>
            <a:prstGeom prst="rect">
              <a:avLst/>
            </a:prstGeom>
            <a:noFill/>
            <a:ln>
              <a:noFill/>
            </a:ln>
          </p:spPr>
        </p:pic>
        <p:pic>
          <p:nvPicPr>
            <p:cNvPr id="64" name="Google Shape;64;p6"/>
            <p:cNvPicPr preferRelativeResize="0"/>
            <p:nvPr/>
          </p:nvPicPr>
          <p:blipFill>
            <a:blip r:embed="rId4">
              <a:alphaModFix amt="70000"/>
            </a:blip>
            <a:stretch>
              <a:fillRect/>
            </a:stretch>
          </p:blipFill>
          <p:spPr>
            <a:xfrm rot="-4500003">
              <a:off x="8971930" y="884234"/>
              <a:ext cx="859993" cy="800212"/>
            </a:xfrm>
            <a:prstGeom prst="rect">
              <a:avLst/>
            </a:prstGeom>
            <a:noFill/>
            <a:ln>
              <a:noFill/>
            </a:ln>
          </p:spPr>
        </p:pic>
      </p:grpSp>
      <p:grpSp>
        <p:nvGrpSpPr>
          <p:cNvPr id="65" name="Google Shape;65;p6"/>
          <p:cNvGrpSpPr/>
          <p:nvPr/>
        </p:nvGrpSpPr>
        <p:grpSpPr>
          <a:xfrm>
            <a:off x="-584150" y="3667823"/>
            <a:ext cx="3268089" cy="2368104"/>
            <a:chOff x="-584150" y="3667823"/>
            <a:chExt cx="3268089" cy="2368104"/>
          </a:xfrm>
        </p:grpSpPr>
        <p:pic>
          <p:nvPicPr>
            <p:cNvPr id="66" name="Google Shape;66;p6"/>
            <p:cNvPicPr preferRelativeResize="0"/>
            <p:nvPr/>
          </p:nvPicPr>
          <p:blipFill>
            <a:blip r:embed="rId3">
              <a:alphaModFix amt="70000"/>
            </a:blip>
            <a:stretch>
              <a:fillRect/>
            </a:stretch>
          </p:blipFill>
          <p:spPr>
            <a:xfrm rot="899996">
              <a:off x="-249350" y="4628984"/>
              <a:ext cx="1646317" cy="1071227"/>
            </a:xfrm>
            <a:prstGeom prst="rect">
              <a:avLst/>
            </a:prstGeom>
            <a:noFill/>
            <a:ln>
              <a:noFill/>
            </a:ln>
          </p:spPr>
        </p:pic>
        <p:pic>
          <p:nvPicPr>
            <p:cNvPr id="67" name="Google Shape;67;p6"/>
            <p:cNvPicPr preferRelativeResize="0"/>
            <p:nvPr/>
          </p:nvPicPr>
          <p:blipFill>
            <a:blip r:embed="rId5">
              <a:alphaModFix amt="70000"/>
            </a:blip>
            <a:stretch>
              <a:fillRect/>
            </a:stretch>
          </p:blipFill>
          <p:spPr>
            <a:xfrm rot="6299997">
              <a:off x="-463774" y="3788199"/>
              <a:ext cx="1071227" cy="1071227"/>
            </a:xfrm>
            <a:prstGeom prst="rect">
              <a:avLst/>
            </a:prstGeom>
            <a:noFill/>
            <a:ln>
              <a:noFill/>
            </a:ln>
          </p:spPr>
        </p:pic>
        <p:pic>
          <p:nvPicPr>
            <p:cNvPr id="68" name="Google Shape;68;p6"/>
            <p:cNvPicPr preferRelativeResize="0"/>
            <p:nvPr/>
          </p:nvPicPr>
          <p:blipFill>
            <a:blip r:embed="rId6">
              <a:alphaModFix amt="70000"/>
            </a:blip>
            <a:stretch>
              <a:fillRect/>
            </a:stretch>
          </p:blipFill>
          <p:spPr>
            <a:xfrm rot="899998">
              <a:off x="1053867" y="4786613"/>
              <a:ext cx="1517295" cy="1071213"/>
            </a:xfrm>
            <a:prstGeom prst="rect">
              <a:avLst/>
            </a:prstGeom>
            <a:noFill/>
            <a:ln>
              <a:noFill/>
            </a:ln>
          </p:spPr>
        </p:pic>
      </p:grpSp>
      <p:sp>
        <p:nvSpPr>
          <p:cNvPr id="69" name="Google Shape;69;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0" name="Shape 70"/>
        <p:cNvGrpSpPr/>
        <p:nvPr/>
      </p:nvGrpSpPr>
      <p:grpSpPr>
        <a:xfrm>
          <a:off x="0" y="0"/>
          <a:ext cx="0" cy="0"/>
          <a:chOff x="0" y="0"/>
          <a:chExt cx="0" cy="0"/>
        </a:xfrm>
      </p:grpSpPr>
      <p:sp>
        <p:nvSpPr>
          <p:cNvPr id="71" name="Google Shape;71;p7"/>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txBox="1"/>
          <p:nvPr>
            <p:ph type="title"/>
          </p:nvPr>
        </p:nvSpPr>
        <p:spPr>
          <a:xfrm>
            <a:off x="720000" y="445025"/>
            <a:ext cx="3735900" cy="1102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73" name="Google Shape;73;p7"/>
          <p:cNvGrpSpPr/>
          <p:nvPr/>
        </p:nvGrpSpPr>
        <p:grpSpPr>
          <a:xfrm>
            <a:off x="7002995" y="-686773"/>
            <a:ext cx="3069406" cy="2234598"/>
            <a:chOff x="7002995" y="-686773"/>
            <a:chExt cx="3069406" cy="2234598"/>
          </a:xfrm>
        </p:grpSpPr>
        <p:pic>
          <p:nvPicPr>
            <p:cNvPr id="74" name="Google Shape;74;p7"/>
            <p:cNvPicPr preferRelativeResize="0"/>
            <p:nvPr/>
          </p:nvPicPr>
          <p:blipFill>
            <a:blip r:embed="rId2">
              <a:alphaModFix amt="70000"/>
            </a:blip>
            <a:stretch>
              <a:fillRect/>
            </a:stretch>
          </p:blipFill>
          <p:spPr>
            <a:xfrm rot="-6299987">
              <a:off x="8098730" y="-392829"/>
              <a:ext cx="1872191" cy="1646710"/>
            </a:xfrm>
            <a:prstGeom prst="rect">
              <a:avLst/>
            </a:prstGeom>
            <a:noFill/>
            <a:ln>
              <a:noFill/>
            </a:ln>
          </p:spPr>
        </p:pic>
        <p:pic>
          <p:nvPicPr>
            <p:cNvPr id="75" name="Google Shape;75;p7"/>
            <p:cNvPicPr preferRelativeResize="0"/>
            <p:nvPr/>
          </p:nvPicPr>
          <p:blipFill>
            <a:blip r:embed="rId3">
              <a:alphaModFix amt="70000"/>
            </a:blip>
            <a:stretch>
              <a:fillRect/>
            </a:stretch>
          </p:blipFill>
          <p:spPr>
            <a:xfrm rot="-6300004">
              <a:off x="7348715" y="-648683"/>
              <a:ext cx="1071239" cy="1537819"/>
            </a:xfrm>
            <a:prstGeom prst="rect">
              <a:avLst/>
            </a:prstGeom>
            <a:noFill/>
            <a:ln>
              <a:noFill/>
            </a:ln>
          </p:spPr>
        </p:pic>
      </p:grpSp>
      <p:sp>
        <p:nvSpPr>
          <p:cNvPr id="76" name="Google Shape;76;p7"/>
          <p:cNvSpPr txBox="1"/>
          <p:nvPr>
            <p:ph idx="1" type="body"/>
          </p:nvPr>
        </p:nvSpPr>
        <p:spPr>
          <a:xfrm>
            <a:off x="720000" y="1928950"/>
            <a:ext cx="3252300" cy="1827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solidFill>
                  <a:srgbClr val="434343"/>
                </a:solidFill>
              </a:defRPr>
            </a:lvl1pPr>
            <a:lvl2pPr indent="-304800" lvl="1" marL="914400" rtl="0">
              <a:lnSpc>
                <a:spcPct val="115000"/>
              </a:lnSpc>
              <a:spcBef>
                <a:spcPts val="0"/>
              </a:spcBef>
              <a:spcAft>
                <a:spcPts val="0"/>
              </a:spcAft>
              <a:buSzPts val="1200"/>
              <a:buChar char="○"/>
              <a:defRPr>
                <a:solidFill>
                  <a:srgbClr val="434343"/>
                </a:solidFill>
              </a:defRPr>
            </a:lvl2pPr>
            <a:lvl3pPr indent="-304800" lvl="2" marL="1371600" rtl="0">
              <a:lnSpc>
                <a:spcPct val="115000"/>
              </a:lnSpc>
              <a:spcBef>
                <a:spcPts val="0"/>
              </a:spcBef>
              <a:spcAft>
                <a:spcPts val="0"/>
              </a:spcAft>
              <a:buSzPts val="1200"/>
              <a:buChar char="■"/>
              <a:defRPr>
                <a:solidFill>
                  <a:srgbClr val="434343"/>
                </a:solidFill>
              </a:defRPr>
            </a:lvl3pPr>
            <a:lvl4pPr indent="-304800" lvl="3" marL="1828800" rtl="0">
              <a:lnSpc>
                <a:spcPct val="115000"/>
              </a:lnSpc>
              <a:spcBef>
                <a:spcPts val="0"/>
              </a:spcBef>
              <a:spcAft>
                <a:spcPts val="0"/>
              </a:spcAft>
              <a:buSzPts val="1200"/>
              <a:buChar char="●"/>
              <a:defRPr>
                <a:solidFill>
                  <a:srgbClr val="434343"/>
                </a:solidFill>
              </a:defRPr>
            </a:lvl4pPr>
            <a:lvl5pPr indent="-304800" lvl="4" marL="2286000" rtl="0">
              <a:lnSpc>
                <a:spcPct val="115000"/>
              </a:lnSpc>
              <a:spcBef>
                <a:spcPts val="0"/>
              </a:spcBef>
              <a:spcAft>
                <a:spcPts val="0"/>
              </a:spcAft>
              <a:buSzPts val="1200"/>
              <a:buChar char="○"/>
              <a:defRPr>
                <a:solidFill>
                  <a:srgbClr val="434343"/>
                </a:solidFill>
              </a:defRPr>
            </a:lvl5pPr>
            <a:lvl6pPr indent="-304800" lvl="5" marL="2743200" rtl="0">
              <a:lnSpc>
                <a:spcPct val="115000"/>
              </a:lnSpc>
              <a:spcBef>
                <a:spcPts val="0"/>
              </a:spcBef>
              <a:spcAft>
                <a:spcPts val="0"/>
              </a:spcAft>
              <a:buSzPts val="1200"/>
              <a:buChar char="■"/>
              <a:defRPr>
                <a:solidFill>
                  <a:srgbClr val="434343"/>
                </a:solidFill>
              </a:defRPr>
            </a:lvl6pPr>
            <a:lvl7pPr indent="-304800" lvl="6" marL="3200400" rtl="0">
              <a:lnSpc>
                <a:spcPct val="115000"/>
              </a:lnSpc>
              <a:spcBef>
                <a:spcPts val="0"/>
              </a:spcBef>
              <a:spcAft>
                <a:spcPts val="0"/>
              </a:spcAft>
              <a:buSzPts val="1200"/>
              <a:buChar char="●"/>
              <a:defRPr>
                <a:solidFill>
                  <a:srgbClr val="434343"/>
                </a:solidFill>
              </a:defRPr>
            </a:lvl7pPr>
            <a:lvl8pPr indent="-304800" lvl="7" marL="3657600" rtl="0">
              <a:lnSpc>
                <a:spcPct val="115000"/>
              </a:lnSpc>
              <a:spcBef>
                <a:spcPts val="0"/>
              </a:spcBef>
              <a:spcAft>
                <a:spcPts val="0"/>
              </a:spcAft>
              <a:buSzPts val="1200"/>
              <a:buChar char="○"/>
              <a:defRPr>
                <a:solidFill>
                  <a:srgbClr val="434343"/>
                </a:solidFill>
              </a:defRPr>
            </a:lvl8pPr>
            <a:lvl9pPr indent="-304800" lvl="8" marL="4114800" rtl="0">
              <a:lnSpc>
                <a:spcPct val="115000"/>
              </a:lnSpc>
              <a:spcBef>
                <a:spcPts val="0"/>
              </a:spcBef>
              <a:spcAft>
                <a:spcPts val="0"/>
              </a:spcAft>
              <a:buSzPts val="1200"/>
              <a:buChar char="■"/>
              <a:defRPr>
                <a:solidFill>
                  <a:srgbClr val="434343"/>
                </a:solidFill>
              </a:defRPr>
            </a:lvl9pPr>
          </a:lstStyle>
          <a:p/>
        </p:txBody>
      </p:sp>
      <p:sp>
        <p:nvSpPr>
          <p:cNvPr id="77" name="Google Shape;77;p7"/>
          <p:cNvSpPr/>
          <p:nvPr>
            <p:ph idx="2" type="pic"/>
          </p:nvPr>
        </p:nvSpPr>
        <p:spPr>
          <a:xfrm>
            <a:off x="5493950" y="951725"/>
            <a:ext cx="3130200" cy="4191900"/>
          </a:xfrm>
          <a:prstGeom prst="rect">
            <a:avLst/>
          </a:prstGeom>
          <a:noFill/>
          <a:ln>
            <a:noFill/>
          </a:ln>
        </p:spPr>
      </p:sp>
      <p:grpSp>
        <p:nvGrpSpPr>
          <p:cNvPr id="78" name="Google Shape;78;p7"/>
          <p:cNvGrpSpPr/>
          <p:nvPr/>
        </p:nvGrpSpPr>
        <p:grpSpPr>
          <a:xfrm>
            <a:off x="2273853" y="4393401"/>
            <a:ext cx="2832401" cy="1475548"/>
            <a:chOff x="2273853" y="4393401"/>
            <a:chExt cx="2832401" cy="1475548"/>
          </a:xfrm>
        </p:grpSpPr>
        <p:pic>
          <p:nvPicPr>
            <p:cNvPr id="79" name="Google Shape;79;p7"/>
            <p:cNvPicPr preferRelativeResize="0"/>
            <p:nvPr/>
          </p:nvPicPr>
          <p:blipFill>
            <a:blip r:embed="rId4">
              <a:alphaModFix amt="70000"/>
            </a:blip>
            <a:stretch>
              <a:fillRect/>
            </a:stretch>
          </p:blipFill>
          <p:spPr>
            <a:xfrm rot="-899998">
              <a:off x="3293437" y="4595562"/>
              <a:ext cx="1703209" cy="1071227"/>
            </a:xfrm>
            <a:prstGeom prst="rect">
              <a:avLst/>
            </a:prstGeom>
            <a:noFill/>
            <a:ln>
              <a:noFill/>
            </a:ln>
          </p:spPr>
        </p:pic>
        <p:pic>
          <p:nvPicPr>
            <p:cNvPr id="80" name="Google Shape;80;p7"/>
            <p:cNvPicPr preferRelativeResize="0"/>
            <p:nvPr/>
          </p:nvPicPr>
          <p:blipFill>
            <a:blip r:embed="rId5">
              <a:alphaModFix amt="70000"/>
            </a:blip>
            <a:stretch>
              <a:fillRect/>
            </a:stretch>
          </p:blipFill>
          <p:spPr>
            <a:xfrm rot="-899997">
              <a:off x="2394229" y="4556083"/>
              <a:ext cx="1071227" cy="1071227"/>
            </a:xfrm>
            <a:prstGeom prst="rect">
              <a:avLst/>
            </a:prstGeom>
            <a:noFill/>
            <a:ln>
              <a:noFill/>
            </a:ln>
          </p:spPr>
        </p:pic>
      </p:grpSp>
      <p:sp>
        <p:nvSpPr>
          <p:cNvPr id="81" name="Google Shape;81;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2" name="Shape 82"/>
        <p:cNvGrpSpPr/>
        <p:nvPr/>
      </p:nvGrpSpPr>
      <p:grpSpPr>
        <a:xfrm>
          <a:off x="0" y="0"/>
          <a:ext cx="0" cy="0"/>
          <a:chOff x="0" y="0"/>
          <a:chExt cx="0" cy="0"/>
        </a:xfrm>
      </p:grpSpPr>
      <p:sp>
        <p:nvSpPr>
          <p:cNvPr id="83" name="Google Shape;83;p8"/>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txBox="1"/>
          <p:nvPr>
            <p:ph type="title"/>
          </p:nvPr>
        </p:nvSpPr>
        <p:spPr>
          <a:xfrm>
            <a:off x="2724150" y="1307100"/>
            <a:ext cx="36957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85" name="Google Shape;85;p8"/>
          <p:cNvGrpSpPr/>
          <p:nvPr/>
        </p:nvGrpSpPr>
        <p:grpSpPr>
          <a:xfrm>
            <a:off x="-926221" y="-993371"/>
            <a:ext cx="3255848" cy="3765475"/>
            <a:chOff x="-873700" y="-866950"/>
            <a:chExt cx="2641876" cy="3055400"/>
          </a:xfrm>
        </p:grpSpPr>
        <p:pic>
          <p:nvPicPr>
            <p:cNvPr id="86" name="Google Shape;86;p8"/>
            <p:cNvPicPr preferRelativeResize="0"/>
            <p:nvPr/>
          </p:nvPicPr>
          <p:blipFill>
            <a:blip r:embed="rId2">
              <a:alphaModFix amt="70000"/>
            </a:blip>
            <a:stretch>
              <a:fillRect/>
            </a:stretch>
          </p:blipFill>
          <p:spPr>
            <a:xfrm rot="-9899990">
              <a:off x="-699831" y="590511"/>
              <a:ext cx="1071213" cy="1484606"/>
            </a:xfrm>
            <a:prstGeom prst="rect">
              <a:avLst/>
            </a:prstGeom>
            <a:noFill/>
            <a:ln>
              <a:noFill/>
            </a:ln>
          </p:spPr>
        </p:pic>
        <p:pic>
          <p:nvPicPr>
            <p:cNvPr id="87" name="Google Shape;87;p8"/>
            <p:cNvPicPr preferRelativeResize="0"/>
            <p:nvPr/>
          </p:nvPicPr>
          <p:blipFill>
            <a:blip r:embed="rId3">
              <a:alphaModFix amt="70000"/>
            </a:blip>
            <a:stretch>
              <a:fillRect/>
            </a:stretch>
          </p:blipFill>
          <p:spPr>
            <a:xfrm rot="-4499974">
              <a:off x="-328442" y="-165980"/>
              <a:ext cx="1187133" cy="1071235"/>
            </a:xfrm>
            <a:prstGeom prst="rect">
              <a:avLst/>
            </a:prstGeom>
            <a:noFill/>
            <a:ln>
              <a:noFill/>
            </a:ln>
          </p:spPr>
        </p:pic>
        <p:pic>
          <p:nvPicPr>
            <p:cNvPr id="88" name="Google Shape;88;p8"/>
            <p:cNvPicPr preferRelativeResize="0"/>
            <p:nvPr/>
          </p:nvPicPr>
          <p:blipFill>
            <a:blip r:embed="rId4">
              <a:alphaModFix amt="70000"/>
            </a:blip>
            <a:stretch>
              <a:fillRect/>
            </a:stretch>
          </p:blipFill>
          <p:spPr>
            <a:xfrm rot="899990">
              <a:off x="442605" y="-728938"/>
              <a:ext cx="1207516" cy="1071227"/>
            </a:xfrm>
            <a:prstGeom prst="rect">
              <a:avLst/>
            </a:prstGeom>
            <a:noFill/>
            <a:ln>
              <a:noFill/>
            </a:ln>
          </p:spPr>
        </p:pic>
      </p:grpSp>
      <p:grpSp>
        <p:nvGrpSpPr>
          <p:cNvPr id="89" name="Google Shape;89;p8"/>
          <p:cNvGrpSpPr/>
          <p:nvPr/>
        </p:nvGrpSpPr>
        <p:grpSpPr>
          <a:xfrm>
            <a:off x="6485064" y="1690666"/>
            <a:ext cx="3695615" cy="4657515"/>
            <a:chOff x="6938450" y="2363256"/>
            <a:chExt cx="2789354" cy="3515371"/>
          </a:xfrm>
        </p:grpSpPr>
        <p:pic>
          <p:nvPicPr>
            <p:cNvPr id="90" name="Google Shape;90;p8"/>
            <p:cNvPicPr preferRelativeResize="0"/>
            <p:nvPr/>
          </p:nvPicPr>
          <p:blipFill>
            <a:blip r:embed="rId3">
              <a:alphaModFix amt="70000"/>
            </a:blip>
            <a:stretch>
              <a:fillRect/>
            </a:stretch>
          </p:blipFill>
          <p:spPr>
            <a:xfrm rot="899997">
              <a:off x="8536198" y="2483632"/>
              <a:ext cx="1071227" cy="1071227"/>
            </a:xfrm>
            <a:prstGeom prst="rect">
              <a:avLst/>
            </a:prstGeom>
            <a:noFill/>
            <a:ln>
              <a:noFill/>
            </a:ln>
          </p:spPr>
        </p:pic>
        <p:pic>
          <p:nvPicPr>
            <p:cNvPr id="91" name="Google Shape;91;p8"/>
            <p:cNvPicPr preferRelativeResize="0"/>
            <p:nvPr/>
          </p:nvPicPr>
          <p:blipFill>
            <a:blip r:embed="rId5">
              <a:alphaModFix amt="70000"/>
            </a:blip>
            <a:stretch>
              <a:fillRect/>
            </a:stretch>
          </p:blipFill>
          <p:spPr>
            <a:xfrm rot="899994">
              <a:off x="7056799" y="4671594"/>
              <a:ext cx="1190380" cy="1071239"/>
            </a:xfrm>
            <a:prstGeom prst="rect">
              <a:avLst/>
            </a:prstGeom>
            <a:noFill/>
            <a:ln>
              <a:noFill/>
            </a:ln>
          </p:spPr>
        </p:pic>
        <p:pic>
          <p:nvPicPr>
            <p:cNvPr id="92" name="Google Shape;92;p8"/>
            <p:cNvPicPr preferRelativeResize="0"/>
            <p:nvPr/>
          </p:nvPicPr>
          <p:blipFill>
            <a:blip r:embed="rId6">
              <a:alphaModFix amt="70000"/>
            </a:blip>
            <a:stretch>
              <a:fillRect/>
            </a:stretch>
          </p:blipFill>
          <p:spPr>
            <a:xfrm rot="899997">
              <a:off x="8370415" y="3186264"/>
              <a:ext cx="1071227" cy="2352322"/>
            </a:xfrm>
            <a:prstGeom prst="rect">
              <a:avLst/>
            </a:prstGeom>
            <a:noFill/>
            <a:ln>
              <a:noFill/>
            </a:ln>
          </p:spPr>
        </p:pic>
      </p:grpSp>
      <p:sp>
        <p:nvSpPr>
          <p:cNvPr id="93" name="Google Shape;93;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4" name="Shape 94"/>
        <p:cNvGrpSpPr/>
        <p:nvPr/>
      </p:nvGrpSpPr>
      <p:grpSpPr>
        <a:xfrm>
          <a:off x="0" y="0"/>
          <a:ext cx="0" cy="0"/>
          <a:chOff x="0" y="0"/>
          <a:chExt cx="0" cy="0"/>
        </a:xfrm>
      </p:grpSpPr>
      <p:sp>
        <p:nvSpPr>
          <p:cNvPr id="95" name="Google Shape;95;p9"/>
          <p:cNvSpPr/>
          <p:nvPr/>
        </p:nvSpPr>
        <p:spPr>
          <a:xfrm>
            <a:off x="324200" y="318250"/>
            <a:ext cx="8514300" cy="449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
          <p:cNvSpPr txBox="1"/>
          <p:nvPr>
            <p:ph type="title"/>
          </p:nvPr>
        </p:nvSpPr>
        <p:spPr>
          <a:xfrm>
            <a:off x="2201850" y="1584874"/>
            <a:ext cx="47403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7" name="Google Shape;97;p9"/>
          <p:cNvSpPr txBox="1"/>
          <p:nvPr>
            <p:ph idx="1" type="subTitle"/>
          </p:nvPr>
        </p:nvSpPr>
        <p:spPr>
          <a:xfrm>
            <a:off x="2201925" y="2427926"/>
            <a:ext cx="4740300" cy="113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98" name="Google Shape;98;p9"/>
          <p:cNvGrpSpPr/>
          <p:nvPr/>
        </p:nvGrpSpPr>
        <p:grpSpPr>
          <a:xfrm flipH="1" rot="10800000">
            <a:off x="-1144574" y="-985227"/>
            <a:ext cx="4716999" cy="4003301"/>
            <a:chOff x="-1144574" y="2227148"/>
            <a:chExt cx="4716999" cy="4003301"/>
          </a:xfrm>
        </p:grpSpPr>
        <p:pic>
          <p:nvPicPr>
            <p:cNvPr id="99" name="Google Shape;99;p9"/>
            <p:cNvPicPr preferRelativeResize="0"/>
            <p:nvPr/>
          </p:nvPicPr>
          <p:blipFill>
            <a:blip r:embed="rId2">
              <a:alphaModFix amt="70000"/>
            </a:blip>
            <a:stretch>
              <a:fillRect/>
            </a:stretch>
          </p:blipFill>
          <p:spPr>
            <a:xfrm rot="7200006">
              <a:off x="1847307" y="4191835"/>
              <a:ext cx="1136289" cy="2015881"/>
            </a:xfrm>
            <a:prstGeom prst="rect">
              <a:avLst/>
            </a:prstGeom>
            <a:noFill/>
            <a:ln>
              <a:noFill/>
            </a:ln>
          </p:spPr>
        </p:pic>
        <p:pic>
          <p:nvPicPr>
            <p:cNvPr id="100" name="Google Shape;100;p9"/>
            <p:cNvPicPr preferRelativeResize="0"/>
            <p:nvPr/>
          </p:nvPicPr>
          <p:blipFill>
            <a:blip r:embed="rId3">
              <a:alphaModFix amt="70000"/>
            </a:blip>
            <a:stretch>
              <a:fillRect/>
            </a:stretch>
          </p:blipFill>
          <p:spPr>
            <a:xfrm rot="-8999979">
              <a:off x="-923283" y="3964340"/>
              <a:ext cx="2880440" cy="1656989"/>
            </a:xfrm>
            <a:prstGeom prst="rect">
              <a:avLst/>
            </a:prstGeom>
            <a:noFill/>
            <a:ln>
              <a:noFill/>
            </a:ln>
          </p:spPr>
        </p:pic>
        <p:pic>
          <p:nvPicPr>
            <p:cNvPr id="101" name="Google Shape;101;p9"/>
            <p:cNvPicPr preferRelativeResize="0"/>
            <p:nvPr/>
          </p:nvPicPr>
          <p:blipFill>
            <a:blip r:embed="rId4">
              <a:alphaModFix amt="70000"/>
            </a:blip>
            <a:stretch>
              <a:fillRect/>
            </a:stretch>
          </p:blipFill>
          <p:spPr>
            <a:xfrm rot="-9000024">
              <a:off x="-788201" y="2521883"/>
              <a:ext cx="1607751" cy="1600282"/>
            </a:xfrm>
            <a:prstGeom prst="rect">
              <a:avLst/>
            </a:prstGeom>
            <a:noFill/>
            <a:ln>
              <a:noFill/>
            </a:ln>
          </p:spPr>
        </p:pic>
      </p:grpSp>
      <p:grpSp>
        <p:nvGrpSpPr>
          <p:cNvPr id="102" name="Google Shape;102;p9"/>
          <p:cNvGrpSpPr/>
          <p:nvPr/>
        </p:nvGrpSpPr>
        <p:grpSpPr>
          <a:xfrm flipH="1" rot="10800000">
            <a:off x="6906126" y="2834746"/>
            <a:ext cx="3548573" cy="3395703"/>
            <a:chOff x="6906126" y="-985227"/>
            <a:chExt cx="3548573" cy="3395703"/>
          </a:xfrm>
        </p:grpSpPr>
        <p:pic>
          <p:nvPicPr>
            <p:cNvPr id="103" name="Google Shape;103;p9"/>
            <p:cNvPicPr preferRelativeResize="0"/>
            <p:nvPr/>
          </p:nvPicPr>
          <p:blipFill>
            <a:blip r:embed="rId5">
              <a:alphaModFix amt="70000"/>
            </a:blip>
            <a:stretch>
              <a:fillRect/>
            </a:stretch>
          </p:blipFill>
          <p:spPr>
            <a:xfrm rot="1799990">
              <a:off x="7072421" y="-361358"/>
              <a:ext cx="2880537" cy="1437010"/>
            </a:xfrm>
            <a:prstGeom prst="rect">
              <a:avLst/>
            </a:prstGeom>
            <a:noFill/>
            <a:ln>
              <a:noFill/>
            </a:ln>
          </p:spPr>
        </p:pic>
        <p:pic>
          <p:nvPicPr>
            <p:cNvPr id="104" name="Google Shape;104;p9"/>
            <p:cNvPicPr preferRelativeResize="0"/>
            <p:nvPr/>
          </p:nvPicPr>
          <p:blipFill>
            <a:blip r:embed="rId3">
              <a:alphaModFix amt="70000"/>
            </a:blip>
            <a:stretch>
              <a:fillRect/>
            </a:stretch>
          </p:blipFill>
          <p:spPr>
            <a:xfrm rot="-3599997">
              <a:off x="8654099" y="656086"/>
              <a:ext cx="1575401" cy="1429631"/>
            </a:xfrm>
            <a:prstGeom prst="rect">
              <a:avLst/>
            </a:prstGeom>
            <a:noFill/>
            <a:ln>
              <a:noFill/>
            </a:ln>
          </p:spPr>
        </p:pic>
      </p:grpSp>
      <p:sp>
        <p:nvSpPr>
          <p:cNvPr id="105" name="Google Shape;105;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6" name="Shape 106"/>
        <p:cNvGrpSpPr/>
        <p:nvPr/>
      </p:nvGrpSpPr>
      <p:grpSpPr>
        <a:xfrm>
          <a:off x="0" y="0"/>
          <a:ext cx="0" cy="0"/>
          <a:chOff x="0" y="0"/>
          <a:chExt cx="0" cy="0"/>
        </a:xfrm>
      </p:grpSpPr>
      <p:sp>
        <p:nvSpPr>
          <p:cNvPr id="107" name="Google Shape;107;p10"/>
          <p:cNvSpPr/>
          <p:nvPr>
            <p:ph idx="2" type="pic"/>
          </p:nvPr>
        </p:nvSpPr>
        <p:spPr>
          <a:xfrm>
            <a:off x="-6875" y="0"/>
            <a:ext cx="9144000" cy="5157300"/>
          </a:xfrm>
          <a:prstGeom prst="rect">
            <a:avLst/>
          </a:prstGeom>
          <a:noFill/>
          <a:ln>
            <a:noFill/>
          </a:ln>
        </p:spPr>
      </p:sp>
      <p:sp>
        <p:nvSpPr>
          <p:cNvPr id="108" name="Google Shape;108;p10"/>
          <p:cNvSpPr txBox="1"/>
          <p:nvPr>
            <p:ph type="title"/>
          </p:nvPr>
        </p:nvSpPr>
        <p:spPr>
          <a:xfrm>
            <a:off x="720000" y="4038000"/>
            <a:ext cx="77040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a:solidFill>
                  <a:schemeClr val="lt1"/>
                </a:solidFill>
              </a:defRPr>
            </a:lvl1pPr>
            <a:lvl2pPr lvl="1" rtl="0" algn="ctr">
              <a:spcBef>
                <a:spcPts val="0"/>
              </a:spcBef>
              <a:spcAft>
                <a:spcPts val="0"/>
              </a:spcAft>
              <a:buClr>
                <a:schemeClr val="lt1"/>
              </a:buClr>
              <a:buSzPts val="3500"/>
              <a:buNone/>
              <a:defRPr>
                <a:solidFill>
                  <a:schemeClr val="lt1"/>
                </a:solidFill>
              </a:defRPr>
            </a:lvl2pPr>
            <a:lvl3pPr lvl="2" rtl="0" algn="ctr">
              <a:spcBef>
                <a:spcPts val="0"/>
              </a:spcBef>
              <a:spcAft>
                <a:spcPts val="0"/>
              </a:spcAft>
              <a:buClr>
                <a:schemeClr val="lt1"/>
              </a:buClr>
              <a:buSzPts val="3500"/>
              <a:buNone/>
              <a:defRPr>
                <a:solidFill>
                  <a:schemeClr val="lt1"/>
                </a:solidFill>
              </a:defRPr>
            </a:lvl3pPr>
            <a:lvl4pPr lvl="3" rtl="0" algn="ctr">
              <a:spcBef>
                <a:spcPts val="0"/>
              </a:spcBef>
              <a:spcAft>
                <a:spcPts val="0"/>
              </a:spcAft>
              <a:buClr>
                <a:schemeClr val="lt1"/>
              </a:buClr>
              <a:buSzPts val="3500"/>
              <a:buNone/>
              <a:defRPr>
                <a:solidFill>
                  <a:schemeClr val="lt1"/>
                </a:solidFill>
              </a:defRPr>
            </a:lvl4pPr>
            <a:lvl5pPr lvl="4" rtl="0" algn="ctr">
              <a:spcBef>
                <a:spcPts val="0"/>
              </a:spcBef>
              <a:spcAft>
                <a:spcPts val="0"/>
              </a:spcAft>
              <a:buClr>
                <a:schemeClr val="lt1"/>
              </a:buClr>
              <a:buSzPts val="3500"/>
              <a:buNone/>
              <a:defRPr>
                <a:solidFill>
                  <a:schemeClr val="lt1"/>
                </a:solidFill>
              </a:defRPr>
            </a:lvl5pPr>
            <a:lvl6pPr lvl="5" rtl="0" algn="ctr">
              <a:spcBef>
                <a:spcPts val="0"/>
              </a:spcBef>
              <a:spcAft>
                <a:spcPts val="0"/>
              </a:spcAft>
              <a:buClr>
                <a:schemeClr val="lt1"/>
              </a:buClr>
              <a:buSzPts val="3500"/>
              <a:buNone/>
              <a:defRPr>
                <a:solidFill>
                  <a:schemeClr val="lt1"/>
                </a:solidFill>
              </a:defRPr>
            </a:lvl6pPr>
            <a:lvl7pPr lvl="6" rtl="0" algn="ctr">
              <a:spcBef>
                <a:spcPts val="0"/>
              </a:spcBef>
              <a:spcAft>
                <a:spcPts val="0"/>
              </a:spcAft>
              <a:buClr>
                <a:schemeClr val="lt1"/>
              </a:buClr>
              <a:buSzPts val="3500"/>
              <a:buNone/>
              <a:defRPr>
                <a:solidFill>
                  <a:schemeClr val="lt1"/>
                </a:solidFill>
              </a:defRPr>
            </a:lvl7pPr>
            <a:lvl8pPr lvl="7" rtl="0" algn="ctr">
              <a:spcBef>
                <a:spcPts val="0"/>
              </a:spcBef>
              <a:spcAft>
                <a:spcPts val="0"/>
              </a:spcAft>
              <a:buClr>
                <a:schemeClr val="lt1"/>
              </a:buClr>
              <a:buSzPts val="3500"/>
              <a:buNone/>
              <a:defRPr>
                <a:solidFill>
                  <a:schemeClr val="lt1"/>
                </a:solidFill>
              </a:defRPr>
            </a:lvl8pPr>
            <a:lvl9pPr lvl="8" rtl="0" algn="ctr">
              <a:spcBef>
                <a:spcPts val="0"/>
              </a:spcBef>
              <a:spcAft>
                <a:spcPts val="0"/>
              </a:spcAft>
              <a:buClr>
                <a:schemeClr val="lt1"/>
              </a:buClr>
              <a:buSzPts val="3500"/>
              <a:buNone/>
              <a:defRPr>
                <a:solidFill>
                  <a:schemeClr val="lt1"/>
                </a:solidFill>
              </a:defRPr>
            </a:lvl9pPr>
          </a:lstStyle>
          <a:p/>
        </p:txBody>
      </p:sp>
      <p:sp>
        <p:nvSpPr>
          <p:cNvPr id="109" name="Google Shape;109;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1pPr>
            <a:lvl2pPr lvl="1" rtl="0">
              <a:spcBef>
                <a:spcPts val="0"/>
              </a:spcBef>
              <a:spcAft>
                <a:spcPts val="0"/>
              </a:spcAft>
              <a:buClr>
                <a:schemeClr val="dk1"/>
              </a:buClr>
              <a:buSzPts val="3500"/>
              <a:buFont typeface="Manrope"/>
              <a:buNone/>
              <a:defRPr sz="3500">
                <a:solidFill>
                  <a:schemeClr val="dk1"/>
                </a:solidFill>
                <a:latin typeface="Manrope"/>
                <a:ea typeface="Manrope"/>
                <a:cs typeface="Manrope"/>
                <a:sym typeface="Manrope"/>
              </a:defRPr>
            </a:lvl2pPr>
            <a:lvl3pPr lvl="2" rtl="0">
              <a:spcBef>
                <a:spcPts val="0"/>
              </a:spcBef>
              <a:spcAft>
                <a:spcPts val="0"/>
              </a:spcAft>
              <a:buClr>
                <a:schemeClr val="dk1"/>
              </a:buClr>
              <a:buSzPts val="3500"/>
              <a:buFont typeface="Manrope"/>
              <a:buNone/>
              <a:defRPr sz="3500">
                <a:solidFill>
                  <a:schemeClr val="dk1"/>
                </a:solidFill>
                <a:latin typeface="Manrope"/>
                <a:ea typeface="Manrope"/>
                <a:cs typeface="Manrope"/>
                <a:sym typeface="Manrope"/>
              </a:defRPr>
            </a:lvl3pPr>
            <a:lvl4pPr lvl="3" rtl="0">
              <a:spcBef>
                <a:spcPts val="0"/>
              </a:spcBef>
              <a:spcAft>
                <a:spcPts val="0"/>
              </a:spcAft>
              <a:buClr>
                <a:schemeClr val="dk1"/>
              </a:buClr>
              <a:buSzPts val="3500"/>
              <a:buFont typeface="Manrope"/>
              <a:buNone/>
              <a:defRPr sz="3500">
                <a:solidFill>
                  <a:schemeClr val="dk1"/>
                </a:solidFill>
                <a:latin typeface="Manrope"/>
                <a:ea typeface="Manrope"/>
                <a:cs typeface="Manrope"/>
                <a:sym typeface="Manrope"/>
              </a:defRPr>
            </a:lvl4pPr>
            <a:lvl5pPr lvl="4" rtl="0">
              <a:spcBef>
                <a:spcPts val="0"/>
              </a:spcBef>
              <a:spcAft>
                <a:spcPts val="0"/>
              </a:spcAft>
              <a:buClr>
                <a:schemeClr val="dk1"/>
              </a:buClr>
              <a:buSzPts val="3500"/>
              <a:buFont typeface="Manrope"/>
              <a:buNone/>
              <a:defRPr sz="3500">
                <a:solidFill>
                  <a:schemeClr val="dk1"/>
                </a:solidFill>
                <a:latin typeface="Manrope"/>
                <a:ea typeface="Manrope"/>
                <a:cs typeface="Manrope"/>
                <a:sym typeface="Manrope"/>
              </a:defRPr>
            </a:lvl5pPr>
            <a:lvl6pPr lvl="5" rtl="0">
              <a:spcBef>
                <a:spcPts val="0"/>
              </a:spcBef>
              <a:spcAft>
                <a:spcPts val="0"/>
              </a:spcAft>
              <a:buClr>
                <a:schemeClr val="dk1"/>
              </a:buClr>
              <a:buSzPts val="3500"/>
              <a:buFont typeface="Manrope"/>
              <a:buNone/>
              <a:defRPr sz="3500">
                <a:solidFill>
                  <a:schemeClr val="dk1"/>
                </a:solidFill>
                <a:latin typeface="Manrope"/>
                <a:ea typeface="Manrope"/>
                <a:cs typeface="Manrope"/>
                <a:sym typeface="Manrope"/>
              </a:defRPr>
            </a:lvl6pPr>
            <a:lvl7pPr lvl="6" rtl="0">
              <a:spcBef>
                <a:spcPts val="0"/>
              </a:spcBef>
              <a:spcAft>
                <a:spcPts val="0"/>
              </a:spcAft>
              <a:buClr>
                <a:schemeClr val="dk1"/>
              </a:buClr>
              <a:buSzPts val="3500"/>
              <a:buFont typeface="Manrope"/>
              <a:buNone/>
              <a:defRPr sz="3500">
                <a:solidFill>
                  <a:schemeClr val="dk1"/>
                </a:solidFill>
                <a:latin typeface="Manrope"/>
                <a:ea typeface="Manrope"/>
                <a:cs typeface="Manrope"/>
                <a:sym typeface="Manrope"/>
              </a:defRPr>
            </a:lvl7pPr>
            <a:lvl8pPr lvl="7" rtl="0">
              <a:spcBef>
                <a:spcPts val="0"/>
              </a:spcBef>
              <a:spcAft>
                <a:spcPts val="0"/>
              </a:spcAft>
              <a:buClr>
                <a:schemeClr val="dk1"/>
              </a:buClr>
              <a:buSzPts val="3500"/>
              <a:buFont typeface="Manrope"/>
              <a:buNone/>
              <a:defRPr sz="3500">
                <a:solidFill>
                  <a:schemeClr val="dk1"/>
                </a:solidFill>
                <a:latin typeface="Manrope"/>
                <a:ea typeface="Manrope"/>
                <a:cs typeface="Manrope"/>
                <a:sym typeface="Manrope"/>
              </a:defRPr>
            </a:lvl8pPr>
            <a:lvl9pPr lvl="8" rtl="0">
              <a:spcBef>
                <a:spcPts val="0"/>
              </a:spcBef>
              <a:spcAft>
                <a:spcPts val="0"/>
              </a:spcAft>
              <a:buClr>
                <a:schemeClr val="dk1"/>
              </a:buClr>
              <a:buSzPts val="3500"/>
              <a:buFont typeface="Manrope"/>
              <a:buNone/>
              <a:defRPr sz="3500">
                <a:solidFill>
                  <a:schemeClr val="dk1"/>
                </a:solidFill>
                <a:latin typeface="Manrope"/>
                <a:ea typeface="Manrope"/>
                <a:cs typeface="Manrope"/>
                <a:sym typeface="Manrop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1pPr>
            <a:lvl2pPr indent="-304800" lvl="1" marL="914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2pPr>
            <a:lvl3pPr indent="-304800" lvl="2" marL="1371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3pPr>
            <a:lvl4pPr indent="-304800" lvl="3" marL="1828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4pPr>
            <a:lvl5pPr indent="-304800" lvl="4" marL="22860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5pPr>
            <a:lvl6pPr indent="-304800" lvl="5" marL="27432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6pPr>
            <a:lvl7pPr indent="-304800" lvl="6" marL="32004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7pPr>
            <a:lvl8pPr indent="-304800" lvl="7" marL="36576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8pPr>
            <a:lvl9pPr indent="-304800" lvl="8" marL="4114800">
              <a:lnSpc>
                <a:spcPct val="100000"/>
              </a:lnSpc>
              <a:spcBef>
                <a:spcPts val="0"/>
              </a:spcBef>
              <a:spcAft>
                <a:spcPts val="0"/>
              </a:spcAft>
              <a:buClr>
                <a:schemeClr val="dk1"/>
              </a:buClr>
              <a:buSzPts val="1200"/>
              <a:buFont typeface="Arimo"/>
              <a:buChar char="■"/>
              <a:defRPr sz="1200">
                <a:solidFill>
                  <a:schemeClr val="dk1"/>
                </a:solidFill>
                <a:latin typeface="Arimo"/>
                <a:ea typeface="Arimo"/>
                <a:cs typeface="Arimo"/>
                <a:sym typeface="Arimo"/>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Arimo"/>
                <a:ea typeface="Arimo"/>
                <a:cs typeface="Arimo"/>
                <a:sym typeface="Arimo"/>
              </a:defRPr>
            </a:lvl1pPr>
            <a:lvl2pPr lvl="1" algn="r">
              <a:buNone/>
              <a:defRPr sz="1300">
                <a:solidFill>
                  <a:schemeClr val="dk1"/>
                </a:solidFill>
                <a:latin typeface="Arimo"/>
                <a:ea typeface="Arimo"/>
                <a:cs typeface="Arimo"/>
                <a:sym typeface="Arimo"/>
              </a:defRPr>
            </a:lvl2pPr>
            <a:lvl3pPr lvl="2" algn="r">
              <a:buNone/>
              <a:defRPr sz="1300">
                <a:solidFill>
                  <a:schemeClr val="dk1"/>
                </a:solidFill>
                <a:latin typeface="Arimo"/>
                <a:ea typeface="Arimo"/>
                <a:cs typeface="Arimo"/>
                <a:sym typeface="Arimo"/>
              </a:defRPr>
            </a:lvl3pPr>
            <a:lvl4pPr lvl="3" algn="r">
              <a:buNone/>
              <a:defRPr sz="1300">
                <a:solidFill>
                  <a:schemeClr val="dk1"/>
                </a:solidFill>
                <a:latin typeface="Arimo"/>
                <a:ea typeface="Arimo"/>
                <a:cs typeface="Arimo"/>
                <a:sym typeface="Arimo"/>
              </a:defRPr>
            </a:lvl4pPr>
            <a:lvl5pPr lvl="4" algn="r">
              <a:buNone/>
              <a:defRPr sz="1300">
                <a:solidFill>
                  <a:schemeClr val="dk1"/>
                </a:solidFill>
                <a:latin typeface="Arimo"/>
                <a:ea typeface="Arimo"/>
                <a:cs typeface="Arimo"/>
                <a:sym typeface="Arimo"/>
              </a:defRPr>
            </a:lvl5pPr>
            <a:lvl6pPr lvl="5" algn="r">
              <a:buNone/>
              <a:defRPr sz="1300">
                <a:solidFill>
                  <a:schemeClr val="dk1"/>
                </a:solidFill>
                <a:latin typeface="Arimo"/>
                <a:ea typeface="Arimo"/>
                <a:cs typeface="Arimo"/>
                <a:sym typeface="Arimo"/>
              </a:defRPr>
            </a:lvl6pPr>
            <a:lvl7pPr lvl="6" algn="r">
              <a:buNone/>
              <a:defRPr sz="1300">
                <a:solidFill>
                  <a:schemeClr val="dk1"/>
                </a:solidFill>
                <a:latin typeface="Arimo"/>
                <a:ea typeface="Arimo"/>
                <a:cs typeface="Arimo"/>
                <a:sym typeface="Arimo"/>
              </a:defRPr>
            </a:lvl7pPr>
            <a:lvl8pPr lvl="7" algn="r">
              <a:buNone/>
              <a:defRPr sz="1300">
                <a:solidFill>
                  <a:schemeClr val="dk1"/>
                </a:solidFill>
                <a:latin typeface="Arimo"/>
                <a:ea typeface="Arimo"/>
                <a:cs typeface="Arimo"/>
                <a:sym typeface="Arimo"/>
              </a:defRPr>
            </a:lvl8pPr>
            <a:lvl9pPr lvl="8" algn="r">
              <a:buNone/>
              <a:defRPr sz="1300">
                <a:solidFill>
                  <a:schemeClr val="dk1"/>
                </a:solidFill>
                <a:latin typeface="Arimo"/>
                <a:ea typeface="Arimo"/>
                <a:cs typeface="Arimo"/>
                <a:sym typeface="Arim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4"/>
          <p:cNvSpPr txBox="1"/>
          <p:nvPr>
            <p:ph type="ctrTitle"/>
          </p:nvPr>
        </p:nvSpPr>
        <p:spPr>
          <a:xfrm>
            <a:off x="1446450" y="911550"/>
            <a:ext cx="6251100" cy="211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Artist Identification using Deep Learning</a:t>
            </a:r>
            <a:endParaRPr/>
          </a:p>
        </p:txBody>
      </p:sp>
      <p:sp>
        <p:nvSpPr>
          <p:cNvPr id="311" name="Google Shape;311;p24"/>
          <p:cNvSpPr txBox="1"/>
          <p:nvPr>
            <p:ph idx="1" type="subTitle"/>
          </p:nvPr>
        </p:nvSpPr>
        <p:spPr>
          <a:xfrm>
            <a:off x="3236550" y="3328737"/>
            <a:ext cx="2670900" cy="7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Musadig Aliyev</a:t>
            </a:r>
            <a:endParaRPr/>
          </a:p>
        </p:txBody>
      </p:sp>
      <p:sp>
        <p:nvSpPr>
          <p:cNvPr id="312" name="Google Shape;312;p24"/>
          <p:cNvSpPr txBox="1"/>
          <p:nvPr/>
        </p:nvSpPr>
        <p:spPr>
          <a:xfrm>
            <a:off x="7245950" y="4326900"/>
            <a:ext cx="1558200" cy="4224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1200">
                <a:solidFill>
                  <a:schemeClr val="dk1"/>
                </a:solidFill>
                <a:latin typeface="Arimo"/>
                <a:ea typeface="Arimo"/>
                <a:cs typeface="Arimo"/>
                <a:sym typeface="Arimo"/>
              </a:rPr>
              <a:t>11.12.2023</a:t>
            </a:r>
            <a:endParaRPr sz="1200">
              <a:solidFill>
                <a:schemeClr val="dk1"/>
              </a:solidFill>
              <a:latin typeface="Arimo"/>
              <a:ea typeface="Arimo"/>
              <a:cs typeface="Arimo"/>
              <a:sym typeface="Arim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33"/>
          <p:cNvSpPr txBox="1"/>
          <p:nvPr>
            <p:ph type="title"/>
          </p:nvPr>
        </p:nvSpPr>
        <p:spPr>
          <a:xfrm>
            <a:off x="356675"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VGG-16 Architecture</a:t>
            </a:r>
            <a:endParaRPr/>
          </a:p>
        </p:txBody>
      </p:sp>
      <p:sp>
        <p:nvSpPr>
          <p:cNvPr id="397" name="Google Shape;397;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98" name="Google Shape;398;p33"/>
          <p:cNvPicPr preferRelativeResize="0"/>
          <p:nvPr/>
        </p:nvPicPr>
        <p:blipFill>
          <a:blip r:embed="rId3">
            <a:alphaModFix/>
          </a:blip>
          <a:stretch>
            <a:fillRect/>
          </a:stretch>
        </p:blipFill>
        <p:spPr>
          <a:xfrm>
            <a:off x="5887625" y="694550"/>
            <a:ext cx="2428350" cy="4017176"/>
          </a:xfrm>
          <a:prstGeom prst="rect">
            <a:avLst/>
          </a:prstGeom>
          <a:noFill/>
          <a:ln>
            <a:noFill/>
          </a:ln>
        </p:spPr>
      </p:pic>
      <p:pic>
        <p:nvPicPr>
          <p:cNvPr id="399" name="Google Shape;399;p33"/>
          <p:cNvPicPr preferRelativeResize="0"/>
          <p:nvPr/>
        </p:nvPicPr>
        <p:blipFill>
          <a:blip r:embed="rId4">
            <a:alphaModFix/>
          </a:blip>
          <a:stretch>
            <a:fillRect/>
          </a:stretch>
        </p:blipFill>
        <p:spPr>
          <a:xfrm>
            <a:off x="412975" y="1502450"/>
            <a:ext cx="5396926" cy="1951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4"/>
          <p:cNvSpPr txBox="1"/>
          <p:nvPr>
            <p:ph type="title"/>
          </p:nvPr>
        </p:nvSpPr>
        <p:spPr>
          <a:xfrm>
            <a:off x="415225" y="4638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Resnet50</a:t>
            </a:r>
            <a:r>
              <a:rPr lang="en"/>
              <a:t> Architecture</a:t>
            </a:r>
            <a:endParaRPr/>
          </a:p>
        </p:txBody>
      </p:sp>
      <p:sp>
        <p:nvSpPr>
          <p:cNvPr id="405" name="Google Shape;405;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06" name="Google Shape;406;p34"/>
          <p:cNvPicPr preferRelativeResize="0"/>
          <p:nvPr/>
        </p:nvPicPr>
        <p:blipFill>
          <a:blip r:embed="rId3">
            <a:alphaModFix/>
          </a:blip>
          <a:stretch>
            <a:fillRect/>
          </a:stretch>
        </p:blipFill>
        <p:spPr>
          <a:xfrm>
            <a:off x="509075" y="1265975"/>
            <a:ext cx="7863198" cy="3070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graphicFrame>
        <p:nvGraphicFramePr>
          <p:cNvPr id="411" name="Google Shape;411;p35"/>
          <p:cNvGraphicFramePr/>
          <p:nvPr/>
        </p:nvGraphicFramePr>
        <p:xfrm>
          <a:off x="769350" y="1386512"/>
          <a:ext cx="3000000" cy="3000000"/>
        </p:xfrm>
        <a:graphic>
          <a:graphicData uri="http://schemas.openxmlformats.org/drawingml/2006/table">
            <a:tbl>
              <a:tblPr>
                <a:noFill/>
                <a:tableStyleId>{2FAE0A05-D251-4FCB-AAAC-DC8D73A1A15A}</a:tableStyleId>
              </a:tblPr>
              <a:tblGrid>
                <a:gridCol w="1199125"/>
                <a:gridCol w="1043800"/>
                <a:gridCol w="1985925"/>
                <a:gridCol w="996550"/>
                <a:gridCol w="1206650"/>
              </a:tblGrid>
              <a:tr h="594850">
                <a:tc>
                  <a:txBody>
                    <a:bodyPr/>
                    <a:lstStyle/>
                    <a:p>
                      <a:pPr indent="0" lvl="0" marL="0" rtl="0" algn="l">
                        <a:lnSpc>
                          <a:spcPct val="100000"/>
                        </a:lnSpc>
                        <a:spcBef>
                          <a:spcPts val="0"/>
                        </a:spcBef>
                        <a:spcAft>
                          <a:spcPts val="0"/>
                        </a:spcAft>
                        <a:buNone/>
                      </a:pPr>
                      <a:r>
                        <a:t/>
                      </a:r>
                      <a:endParaRPr b="1" sz="1200">
                        <a:solidFill>
                          <a:schemeClr val="dk2"/>
                        </a:solidFill>
                        <a:latin typeface="Manrope"/>
                        <a:ea typeface="Manrope"/>
                        <a:cs typeface="Manrope"/>
                        <a:sym typeface="Manrope"/>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n" sz="1200">
                          <a:solidFill>
                            <a:schemeClr val="dk2"/>
                          </a:solidFill>
                          <a:latin typeface="Manrope"/>
                          <a:ea typeface="Manrope"/>
                          <a:cs typeface="Manrope"/>
                          <a:sym typeface="Manrope"/>
                        </a:rPr>
                        <a:t>Baseline</a:t>
                      </a:r>
                      <a:endParaRPr b="1" sz="1200">
                        <a:solidFill>
                          <a:schemeClr val="dk2"/>
                        </a:solidFill>
                        <a:latin typeface="Manrope"/>
                        <a:ea typeface="Manrope"/>
                        <a:cs typeface="Manrope"/>
                        <a:sym typeface="Manrope"/>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n" sz="1200">
                          <a:solidFill>
                            <a:schemeClr val="dk2"/>
                          </a:solidFill>
                          <a:latin typeface="Manrope"/>
                          <a:ea typeface="Manrope"/>
                          <a:cs typeface="Manrope"/>
                          <a:sym typeface="Manrope"/>
                        </a:rPr>
                        <a:t>Baseline</a:t>
                      </a:r>
                      <a:r>
                        <a:rPr b="1" lang="en" sz="1200">
                          <a:solidFill>
                            <a:schemeClr val="dk2"/>
                          </a:solidFill>
                          <a:latin typeface="Manrope"/>
                          <a:ea typeface="Manrope"/>
                          <a:cs typeface="Manrope"/>
                          <a:sym typeface="Manrope"/>
                        </a:rPr>
                        <a:t> (Augmentation)</a:t>
                      </a:r>
                      <a:endParaRPr b="1" sz="1200">
                        <a:solidFill>
                          <a:schemeClr val="dk2"/>
                        </a:solidFill>
                        <a:latin typeface="Manrope"/>
                        <a:ea typeface="Manrope"/>
                        <a:cs typeface="Manrope"/>
                        <a:sym typeface="Manrope"/>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n" sz="1200">
                          <a:solidFill>
                            <a:schemeClr val="dk2"/>
                          </a:solidFill>
                          <a:latin typeface="Manrope"/>
                          <a:ea typeface="Manrope"/>
                          <a:cs typeface="Manrope"/>
                          <a:sym typeface="Manrope"/>
                        </a:rPr>
                        <a:t>VGG16</a:t>
                      </a:r>
                      <a:endParaRPr b="1" sz="1200">
                        <a:solidFill>
                          <a:schemeClr val="dk2"/>
                        </a:solidFill>
                        <a:latin typeface="Manrope"/>
                        <a:ea typeface="Manrope"/>
                        <a:cs typeface="Manrope"/>
                        <a:sym typeface="Manrope"/>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c>
                  <a:txBody>
                    <a:bodyPr/>
                    <a:lstStyle/>
                    <a:p>
                      <a:pPr indent="0" lvl="0" marL="0" rtl="0" algn="l">
                        <a:lnSpc>
                          <a:spcPct val="100000"/>
                        </a:lnSpc>
                        <a:spcBef>
                          <a:spcPts val="0"/>
                        </a:spcBef>
                        <a:spcAft>
                          <a:spcPts val="0"/>
                        </a:spcAft>
                        <a:buNone/>
                      </a:pPr>
                      <a:r>
                        <a:rPr b="1" lang="en" sz="1200">
                          <a:solidFill>
                            <a:schemeClr val="dk2"/>
                          </a:solidFill>
                          <a:latin typeface="Manrope"/>
                          <a:ea typeface="Manrope"/>
                          <a:cs typeface="Manrope"/>
                          <a:sym typeface="Manrope"/>
                        </a:rPr>
                        <a:t>Resnet50</a:t>
                      </a:r>
                      <a:endParaRPr b="1" sz="1200">
                        <a:solidFill>
                          <a:schemeClr val="dk2"/>
                        </a:solidFill>
                        <a:latin typeface="Manrope"/>
                        <a:ea typeface="Manrope"/>
                        <a:cs typeface="Manrope"/>
                        <a:sym typeface="Manrope"/>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2"/>
                    </a:solidFill>
                  </a:tcPr>
                </a:tc>
              </a:tr>
              <a:tr h="811200">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Train </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37%</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34%</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60%</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97%</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r>
              <a:tr h="886275">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Test</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24%</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27%</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53%</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rimo"/>
                          <a:ea typeface="Arimo"/>
                          <a:cs typeface="Arimo"/>
                          <a:sym typeface="Arimo"/>
                        </a:rPr>
                        <a:t>84%</a:t>
                      </a:r>
                      <a:endParaRPr sz="1000">
                        <a:solidFill>
                          <a:schemeClr val="dk1"/>
                        </a:solidFill>
                        <a:latin typeface="Arimo"/>
                        <a:ea typeface="Arimo"/>
                        <a:cs typeface="Arimo"/>
                        <a:sym typeface="Arimo"/>
                      </a:endParaRPr>
                    </a:p>
                  </a:txBody>
                  <a:tcPr marT="45700" marB="45700" marR="45700" marL="4570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lt1"/>
                    </a:solidFill>
                  </a:tcPr>
                </a:tc>
              </a:tr>
            </a:tbl>
          </a:graphicData>
        </a:graphic>
      </p:graphicFrame>
      <p:sp>
        <p:nvSpPr>
          <p:cNvPr id="412" name="Google Shape;412;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Comparisons</a:t>
            </a:r>
            <a:endParaRPr/>
          </a:p>
        </p:txBody>
      </p:sp>
      <p:sp>
        <p:nvSpPr>
          <p:cNvPr id="413" name="Google Shape;413;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419" name="Google Shape;419;p36"/>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300">
                <a:solidFill>
                  <a:srgbClr val="191919"/>
                </a:solidFill>
              </a:rPr>
              <a:t>[1] N. Viswanathan, “Artist Identification with Convolutional Neural Networks.” Available: http://cs231n.stanford.edu/reports/2017/pdfs/406.pdf</a:t>
            </a:r>
            <a:endParaRPr sz="1300">
              <a:solidFill>
                <a:srgbClr val="191919"/>
              </a:solidFill>
            </a:endParaRPr>
          </a:p>
          <a:p>
            <a:pPr indent="0" lvl="0" marL="0" rtl="0" algn="just">
              <a:spcBef>
                <a:spcPts val="1000"/>
              </a:spcBef>
              <a:spcAft>
                <a:spcPts val="0"/>
              </a:spcAft>
              <a:buNone/>
            </a:pPr>
            <a:r>
              <a:rPr lang="en" sz="1300">
                <a:solidFill>
                  <a:srgbClr val="191919"/>
                </a:solidFill>
              </a:rPr>
              <a:t>[2] X. Zhou, “The Power of Transfer Learning in Artist Identification.” Available: https://xingyuzhou.org/documents/transfer-learning.pdf</a:t>
            </a:r>
            <a:endParaRPr sz="1300">
              <a:solidFill>
                <a:srgbClr val="191919"/>
              </a:solidFill>
            </a:endParaRPr>
          </a:p>
          <a:p>
            <a:pPr indent="0" lvl="0" marL="0" rtl="0" algn="just">
              <a:spcBef>
                <a:spcPts val="1000"/>
              </a:spcBef>
              <a:spcAft>
                <a:spcPts val="1000"/>
              </a:spcAft>
              <a:buNone/>
            </a:pPr>
            <a:r>
              <a:rPr lang="en" sz="1300">
                <a:solidFill>
                  <a:srgbClr val="191919"/>
                </a:solidFill>
              </a:rPr>
              <a:t>[3] “Painter Prediction from Artworks with Transfer Learning | IEEE Conference Publication | IEEE Xplore,” </a:t>
            </a:r>
            <a:r>
              <a:rPr lang="en" sz="1300">
                <a:solidFill>
                  <a:srgbClr val="191919"/>
                </a:solidFill>
              </a:rPr>
              <a:t>Available: </a:t>
            </a:r>
            <a:r>
              <a:rPr lang="en" sz="1300">
                <a:solidFill>
                  <a:srgbClr val="191919"/>
                </a:solidFill>
              </a:rPr>
              <a:t> https://ieeexplore.ieee.org/stamp/stamp.jsp?tp=&amp;arnumber=9384828 </a:t>
            </a:r>
            <a:endParaRPr sz="1300">
              <a:solidFill>
                <a:srgbClr val="191919"/>
              </a:solidFill>
            </a:endParaRPr>
          </a:p>
        </p:txBody>
      </p:sp>
      <p:pic>
        <p:nvPicPr>
          <p:cNvPr id="420" name="Google Shape;420;p36"/>
          <p:cNvPicPr preferRelativeResize="0"/>
          <p:nvPr/>
        </p:nvPicPr>
        <p:blipFill>
          <a:blip r:embed="rId3">
            <a:alphaModFix amt="70000"/>
          </a:blip>
          <a:stretch>
            <a:fillRect/>
          </a:stretch>
        </p:blipFill>
        <p:spPr>
          <a:xfrm rot="-4499991">
            <a:off x="7165766" y="3276724"/>
            <a:ext cx="2896576" cy="1651730"/>
          </a:xfrm>
          <a:prstGeom prst="rect">
            <a:avLst/>
          </a:prstGeom>
          <a:noFill/>
          <a:ln>
            <a:noFill/>
          </a:ln>
        </p:spPr>
      </p:pic>
      <p:pic>
        <p:nvPicPr>
          <p:cNvPr id="421" name="Google Shape;421;p36"/>
          <p:cNvPicPr preferRelativeResize="0"/>
          <p:nvPr/>
        </p:nvPicPr>
        <p:blipFill>
          <a:blip r:embed="rId4">
            <a:alphaModFix amt="70000"/>
          </a:blip>
          <a:stretch>
            <a:fillRect/>
          </a:stretch>
        </p:blipFill>
        <p:spPr>
          <a:xfrm rot="6299967">
            <a:off x="6457918" y="3808003"/>
            <a:ext cx="1666965" cy="1751144"/>
          </a:xfrm>
          <a:prstGeom prst="rect">
            <a:avLst/>
          </a:prstGeom>
          <a:noFill/>
          <a:ln>
            <a:noFill/>
          </a:ln>
        </p:spPr>
      </p:pic>
      <p:sp>
        <p:nvSpPr>
          <p:cNvPr id="422" name="Google Shape;422;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37"/>
          <p:cNvSpPr txBox="1"/>
          <p:nvPr>
            <p:ph type="title"/>
          </p:nvPr>
        </p:nvSpPr>
        <p:spPr>
          <a:xfrm>
            <a:off x="2038340" y="1383763"/>
            <a:ext cx="5067300" cy="115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 you!</a:t>
            </a:r>
            <a:endParaRPr/>
          </a:p>
        </p:txBody>
      </p:sp>
      <p:sp>
        <p:nvSpPr>
          <p:cNvPr id="428" name="Google Shape;428;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18" name="Google Shape;318;p25"/>
          <p:cNvSpPr txBox="1"/>
          <p:nvPr>
            <p:ph idx="2" type="title"/>
          </p:nvPr>
        </p:nvSpPr>
        <p:spPr>
          <a:xfrm>
            <a:off x="830150" y="1379220"/>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19" name="Google Shape;319;p25"/>
          <p:cNvSpPr txBox="1"/>
          <p:nvPr>
            <p:ph idx="3" type="title"/>
          </p:nvPr>
        </p:nvSpPr>
        <p:spPr>
          <a:xfrm>
            <a:off x="830150" y="288843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20" name="Google Shape;320;p25"/>
          <p:cNvSpPr txBox="1"/>
          <p:nvPr>
            <p:ph idx="4" type="title"/>
          </p:nvPr>
        </p:nvSpPr>
        <p:spPr>
          <a:xfrm>
            <a:off x="3300825" y="1379220"/>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21" name="Google Shape;321;p25"/>
          <p:cNvSpPr txBox="1"/>
          <p:nvPr>
            <p:ph idx="5" type="title"/>
          </p:nvPr>
        </p:nvSpPr>
        <p:spPr>
          <a:xfrm>
            <a:off x="3300825" y="288843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322" name="Google Shape;322;p25"/>
          <p:cNvSpPr txBox="1"/>
          <p:nvPr>
            <p:ph idx="6" type="title"/>
          </p:nvPr>
        </p:nvSpPr>
        <p:spPr>
          <a:xfrm>
            <a:off x="5771501" y="1379220"/>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23" name="Google Shape;323;p25"/>
          <p:cNvSpPr txBox="1"/>
          <p:nvPr>
            <p:ph idx="7" type="title"/>
          </p:nvPr>
        </p:nvSpPr>
        <p:spPr>
          <a:xfrm>
            <a:off x="5771501" y="288843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324" name="Google Shape;324;p25"/>
          <p:cNvSpPr txBox="1"/>
          <p:nvPr>
            <p:ph idx="1" type="subTitle"/>
          </p:nvPr>
        </p:nvSpPr>
        <p:spPr>
          <a:xfrm>
            <a:off x="830150" y="1810787"/>
            <a:ext cx="2356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25" name="Google Shape;325;p25"/>
          <p:cNvSpPr txBox="1"/>
          <p:nvPr>
            <p:ph idx="8" type="subTitle"/>
          </p:nvPr>
        </p:nvSpPr>
        <p:spPr>
          <a:xfrm>
            <a:off x="3300825" y="1810787"/>
            <a:ext cx="2356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Processing</a:t>
            </a:r>
            <a:endParaRPr/>
          </a:p>
        </p:txBody>
      </p:sp>
      <p:sp>
        <p:nvSpPr>
          <p:cNvPr id="326" name="Google Shape;326;p25"/>
          <p:cNvSpPr txBox="1"/>
          <p:nvPr>
            <p:ph idx="9" type="subTitle"/>
          </p:nvPr>
        </p:nvSpPr>
        <p:spPr>
          <a:xfrm>
            <a:off x="5771501" y="1810787"/>
            <a:ext cx="2356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Augmentation</a:t>
            </a:r>
            <a:endParaRPr/>
          </a:p>
        </p:txBody>
      </p:sp>
      <p:sp>
        <p:nvSpPr>
          <p:cNvPr id="327" name="Google Shape;327;p25"/>
          <p:cNvSpPr txBox="1"/>
          <p:nvPr>
            <p:ph idx="13" type="subTitle"/>
          </p:nvPr>
        </p:nvSpPr>
        <p:spPr>
          <a:xfrm>
            <a:off x="830150" y="3320074"/>
            <a:ext cx="2356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Baseline Models</a:t>
            </a:r>
            <a:endParaRPr/>
          </a:p>
        </p:txBody>
      </p:sp>
      <p:sp>
        <p:nvSpPr>
          <p:cNvPr id="328" name="Google Shape;328;p25"/>
          <p:cNvSpPr txBox="1"/>
          <p:nvPr>
            <p:ph idx="14" type="subTitle"/>
          </p:nvPr>
        </p:nvSpPr>
        <p:spPr>
          <a:xfrm>
            <a:off x="3300825" y="3320075"/>
            <a:ext cx="2356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Transfer Learning</a:t>
            </a:r>
            <a:endParaRPr/>
          </a:p>
        </p:txBody>
      </p:sp>
      <p:sp>
        <p:nvSpPr>
          <p:cNvPr id="329" name="Google Shape;329;p25"/>
          <p:cNvSpPr txBox="1"/>
          <p:nvPr>
            <p:ph idx="15" type="subTitle"/>
          </p:nvPr>
        </p:nvSpPr>
        <p:spPr>
          <a:xfrm>
            <a:off x="5771501" y="3320074"/>
            <a:ext cx="2356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&amp; Demo</a:t>
            </a:r>
            <a:endParaRPr/>
          </a:p>
        </p:txBody>
      </p:sp>
      <p:sp>
        <p:nvSpPr>
          <p:cNvPr id="330" name="Google Shape;330;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6"/>
          <p:cNvSpPr txBox="1"/>
          <p:nvPr>
            <p:ph type="title"/>
          </p:nvPr>
        </p:nvSpPr>
        <p:spPr>
          <a:xfrm>
            <a:off x="504125" y="4544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36" name="Google Shape;336;p26"/>
          <p:cNvSpPr txBox="1"/>
          <p:nvPr>
            <p:ph idx="4" type="subTitle"/>
          </p:nvPr>
        </p:nvSpPr>
        <p:spPr>
          <a:xfrm>
            <a:off x="618500" y="1290250"/>
            <a:ext cx="2967000" cy="43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Objective:</a:t>
            </a:r>
            <a:endParaRPr/>
          </a:p>
        </p:txBody>
      </p:sp>
      <p:sp>
        <p:nvSpPr>
          <p:cNvPr id="337" name="Google Shape;337;p26"/>
          <p:cNvSpPr txBox="1"/>
          <p:nvPr>
            <p:ph idx="1" type="subTitle"/>
          </p:nvPr>
        </p:nvSpPr>
        <p:spPr>
          <a:xfrm>
            <a:off x="756125" y="1833950"/>
            <a:ext cx="7200000" cy="615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This project aims to develop an artist identification system using deep Learning techniques to address the challenge of automatically identifying and categorizing artworks by their respective artists</a:t>
            </a:r>
            <a:endParaRPr/>
          </a:p>
          <a:p>
            <a:pPr indent="0" lvl="0" marL="0" rtl="0" algn="l">
              <a:spcBef>
                <a:spcPts val="0"/>
              </a:spcBef>
              <a:spcAft>
                <a:spcPts val="0"/>
              </a:spcAft>
              <a:buNone/>
            </a:pPr>
            <a:r>
              <a:t/>
            </a:r>
            <a:endParaRPr/>
          </a:p>
        </p:txBody>
      </p:sp>
      <p:sp>
        <p:nvSpPr>
          <p:cNvPr id="338" name="Google Shape;338;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9" name="Google Shape;339;p26"/>
          <p:cNvSpPr txBox="1"/>
          <p:nvPr>
            <p:ph idx="4" type="subTitle"/>
          </p:nvPr>
        </p:nvSpPr>
        <p:spPr>
          <a:xfrm>
            <a:off x="662250" y="2555850"/>
            <a:ext cx="2967000" cy="43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Methodologies:</a:t>
            </a:r>
            <a:endParaRPr/>
          </a:p>
        </p:txBody>
      </p:sp>
      <p:sp>
        <p:nvSpPr>
          <p:cNvPr id="340" name="Google Shape;340;p26"/>
          <p:cNvSpPr txBox="1"/>
          <p:nvPr/>
        </p:nvSpPr>
        <p:spPr>
          <a:xfrm>
            <a:off x="662250" y="3099550"/>
            <a:ext cx="40077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Arimo"/>
              <a:buChar char="●"/>
            </a:pPr>
            <a:r>
              <a:rPr lang="en">
                <a:solidFill>
                  <a:schemeClr val="dk1"/>
                </a:solidFill>
                <a:latin typeface="Arimo"/>
                <a:ea typeface="Arimo"/>
                <a:cs typeface="Arimo"/>
                <a:sym typeface="Arimo"/>
              </a:rPr>
              <a:t>Data Augmentation</a:t>
            </a:r>
            <a:endParaRPr>
              <a:solidFill>
                <a:schemeClr val="dk1"/>
              </a:solidFill>
              <a:latin typeface="Arimo"/>
              <a:ea typeface="Arimo"/>
              <a:cs typeface="Arimo"/>
              <a:sym typeface="Arimo"/>
            </a:endParaRPr>
          </a:p>
          <a:p>
            <a:pPr indent="-317500" lvl="0" marL="457200" rtl="0" algn="l">
              <a:spcBef>
                <a:spcPts val="0"/>
              </a:spcBef>
              <a:spcAft>
                <a:spcPts val="0"/>
              </a:spcAft>
              <a:buClr>
                <a:schemeClr val="dk1"/>
              </a:buClr>
              <a:buSzPts val="1400"/>
              <a:buFont typeface="Arimo"/>
              <a:buChar char="●"/>
            </a:pPr>
            <a:r>
              <a:rPr lang="en">
                <a:solidFill>
                  <a:schemeClr val="dk1"/>
                </a:solidFill>
                <a:latin typeface="Arimo"/>
                <a:ea typeface="Arimo"/>
                <a:cs typeface="Arimo"/>
                <a:sym typeface="Arimo"/>
              </a:rPr>
              <a:t>Transfer Learning</a:t>
            </a:r>
            <a:endParaRPr>
              <a:solidFill>
                <a:schemeClr val="dk1"/>
              </a:solidFill>
              <a:latin typeface="Arimo"/>
              <a:ea typeface="Arimo"/>
              <a:cs typeface="Arimo"/>
              <a:sym typeface="Arim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27"/>
          <p:cNvSpPr txBox="1"/>
          <p:nvPr>
            <p:ph type="title"/>
          </p:nvPr>
        </p:nvSpPr>
        <p:spPr>
          <a:xfrm>
            <a:off x="4599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a:t>
            </a:r>
            <a:endParaRPr/>
          </a:p>
        </p:txBody>
      </p:sp>
      <p:sp>
        <p:nvSpPr>
          <p:cNvPr id="346" name="Google Shape;346;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47" name="Google Shape;347;p27"/>
          <p:cNvPicPr preferRelativeResize="0"/>
          <p:nvPr/>
        </p:nvPicPr>
        <p:blipFill>
          <a:blip r:embed="rId3">
            <a:alphaModFix/>
          </a:blip>
          <a:stretch>
            <a:fillRect/>
          </a:stretch>
        </p:blipFill>
        <p:spPr>
          <a:xfrm>
            <a:off x="544375" y="1717625"/>
            <a:ext cx="7912448" cy="2685501"/>
          </a:xfrm>
          <a:prstGeom prst="rect">
            <a:avLst/>
          </a:prstGeom>
          <a:noFill/>
          <a:ln>
            <a:noFill/>
          </a:ln>
        </p:spPr>
      </p:pic>
      <p:sp>
        <p:nvSpPr>
          <p:cNvPr id="348" name="Google Shape;348;p27"/>
          <p:cNvSpPr txBox="1"/>
          <p:nvPr/>
        </p:nvSpPr>
        <p:spPr>
          <a:xfrm>
            <a:off x="459900" y="1090625"/>
            <a:ext cx="7856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Arimo"/>
                <a:ea typeface="Arimo"/>
                <a:cs typeface="Arimo"/>
                <a:sym typeface="Arimo"/>
              </a:rPr>
              <a:t>The original dataset comprises 8,355 paintings belonging to 50 artists, collected by Icaro and made publicly available on Kaggle.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8"/>
          <p:cNvSpPr txBox="1"/>
          <p:nvPr>
            <p:ph type="title"/>
          </p:nvPr>
        </p:nvSpPr>
        <p:spPr>
          <a:xfrm>
            <a:off x="438425"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Processing</a:t>
            </a:r>
            <a:endParaRPr/>
          </a:p>
        </p:txBody>
      </p:sp>
      <p:sp>
        <p:nvSpPr>
          <p:cNvPr id="354" name="Google Shape;354;p28"/>
          <p:cNvSpPr txBox="1"/>
          <p:nvPr>
            <p:ph idx="1" type="subTitle"/>
          </p:nvPr>
        </p:nvSpPr>
        <p:spPr>
          <a:xfrm>
            <a:off x="524675" y="1261400"/>
            <a:ext cx="4449900" cy="20706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Dropping Duplicated Images of Authors</a:t>
            </a:r>
            <a:endParaRPr sz="1700"/>
          </a:p>
          <a:p>
            <a:pPr indent="-336550" lvl="0" marL="457200" rtl="0" algn="l">
              <a:spcBef>
                <a:spcPts val="0"/>
              </a:spcBef>
              <a:spcAft>
                <a:spcPts val="0"/>
              </a:spcAft>
              <a:buSzPts val="1700"/>
              <a:buChar char="●"/>
            </a:pPr>
            <a:r>
              <a:rPr lang="en" sz="1700"/>
              <a:t>Rename I</a:t>
            </a:r>
            <a:r>
              <a:rPr lang="en" sz="1700"/>
              <a:t>nconsistent</a:t>
            </a:r>
            <a:r>
              <a:rPr lang="en" sz="1700"/>
              <a:t> Author Names</a:t>
            </a:r>
            <a:endParaRPr sz="1700"/>
          </a:p>
          <a:p>
            <a:pPr indent="-336550" lvl="0" marL="457200" rtl="0" algn="l">
              <a:spcBef>
                <a:spcPts val="0"/>
              </a:spcBef>
              <a:spcAft>
                <a:spcPts val="0"/>
              </a:spcAft>
              <a:buSzPts val="1700"/>
              <a:buChar char="●"/>
            </a:pPr>
            <a:r>
              <a:rPr lang="en" sz="1700"/>
              <a:t>Apply Data Augmentation Techniques</a:t>
            </a:r>
            <a:endParaRPr sz="1700"/>
          </a:p>
          <a:p>
            <a:pPr indent="-336550" lvl="0" marL="457200" rtl="0" algn="l">
              <a:spcBef>
                <a:spcPts val="0"/>
              </a:spcBef>
              <a:spcAft>
                <a:spcPts val="0"/>
              </a:spcAft>
              <a:buSzPts val="1700"/>
              <a:buChar char="●"/>
            </a:pPr>
            <a:r>
              <a:rPr lang="en" sz="1700"/>
              <a:t>Handle Data Imbalance Issue</a:t>
            </a:r>
            <a:endParaRPr sz="1700"/>
          </a:p>
          <a:p>
            <a:pPr indent="0" lvl="0" marL="457200" rtl="0" algn="l">
              <a:spcBef>
                <a:spcPts val="0"/>
              </a:spcBef>
              <a:spcAft>
                <a:spcPts val="0"/>
              </a:spcAft>
              <a:buNone/>
            </a:pPr>
            <a:r>
              <a:t/>
            </a:r>
            <a:endParaRPr sz="1700"/>
          </a:p>
        </p:txBody>
      </p:sp>
      <p:sp>
        <p:nvSpPr>
          <p:cNvPr id="355" name="Google Shape;355;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56" name="Google Shape;356;p28"/>
          <p:cNvPicPr preferRelativeResize="0"/>
          <p:nvPr/>
        </p:nvPicPr>
        <p:blipFill>
          <a:blip r:embed="rId3">
            <a:alphaModFix/>
          </a:blip>
          <a:stretch>
            <a:fillRect/>
          </a:stretch>
        </p:blipFill>
        <p:spPr>
          <a:xfrm>
            <a:off x="4460575" y="2290200"/>
            <a:ext cx="4256334" cy="2032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9"/>
          <p:cNvSpPr txBox="1"/>
          <p:nvPr>
            <p:ph type="title"/>
          </p:nvPr>
        </p:nvSpPr>
        <p:spPr>
          <a:xfrm>
            <a:off x="438425" y="4168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Augmentation</a:t>
            </a:r>
            <a:endParaRPr/>
          </a:p>
        </p:txBody>
      </p:sp>
      <p:sp>
        <p:nvSpPr>
          <p:cNvPr id="362" name="Google Shape;362;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63" name="Google Shape;363;p29"/>
          <p:cNvPicPr preferRelativeResize="0"/>
          <p:nvPr/>
        </p:nvPicPr>
        <p:blipFill>
          <a:blip r:embed="rId3">
            <a:alphaModFix/>
          </a:blip>
          <a:stretch>
            <a:fillRect/>
          </a:stretch>
        </p:blipFill>
        <p:spPr>
          <a:xfrm>
            <a:off x="4092275" y="1064675"/>
            <a:ext cx="4301650" cy="3365501"/>
          </a:xfrm>
          <a:prstGeom prst="rect">
            <a:avLst/>
          </a:prstGeom>
          <a:noFill/>
          <a:ln>
            <a:noFill/>
          </a:ln>
        </p:spPr>
      </p:pic>
      <p:sp>
        <p:nvSpPr>
          <p:cNvPr id="364" name="Google Shape;364;p29"/>
          <p:cNvSpPr txBox="1"/>
          <p:nvPr>
            <p:ph idx="5" type="subTitle"/>
          </p:nvPr>
        </p:nvSpPr>
        <p:spPr>
          <a:xfrm>
            <a:off x="579225" y="1223701"/>
            <a:ext cx="28326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t>Techniques:</a:t>
            </a:r>
            <a:endParaRPr sz="1700"/>
          </a:p>
        </p:txBody>
      </p:sp>
      <p:sp>
        <p:nvSpPr>
          <p:cNvPr id="365" name="Google Shape;365;p29"/>
          <p:cNvSpPr txBox="1"/>
          <p:nvPr/>
        </p:nvSpPr>
        <p:spPr>
          <a:xfrm>
            <a:off x="375450" y="1898675"/>
            <a:ext cx="4007700" cy="9234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Shear Range: 5 ( Shearing transformations)</a:t>
            </a:r>
            <a:endParaRPr sz="1200">
              <a:solidFill>
                <a:schemeClr val="dk1"/>
              </a:solidFill>
              <a:latin typeface="Arimo"/>
              <a:ea typeface="Arimo"/>
              <a:cs typeface="Arimo"/>
              <a:sym typeface="Arimo"/>
            </a:endParaRPr>
          </a:p>
          <a:p>
            <a:pPr indent="-304800" lvl="0" marL="457200" rtl="0" algn="l">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Zoom Range: 0.2 (Zooming transformations)</a:t>
            </a:r>
            <a:endParaRPr sz="1200">
              <a:solidFill>
                <a:schemeClr val="dk1"/>
              </a:solidFill>
              <a:latin typeface="Arimo"/>
              <a:ea typeface="Arimo"/>
              <a:cs typeface="Arimo"/>
              <a:sym typeface="Arimo"/>
            </a:endParaRPr>
          </a:p>
          <a:p>
            <a:pPr indent="-304800" lvl="0" marL="457200" rtl="0" algn="l">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Horizontal Flip: True ( Horizontal flipping)</a:t>
            </a:r>
            <a:endParaRPr sz="1200">
              <a:solidFill>
                <a:schemeClr val="dk1"/>
              </a:solidFill>
              <a:latin typeface="Arimo"/>
              <a:ea typeface="Arimo"/>
              <a:cs typeface="Arimo"/>
              <a:sym typeface="Arimo"/>
            </a:endParaRPr>
          </a:p>
          <a:p>
            <a:pPr indent="-304800" lvl="0" marL="457200" rtl="0" algn="l">
              <a:spcBef>
                <a:spcPts val="0"/>
              </a:spcBef>
              <a:spcAft>
                <a:spcPts val="0"/>
              </a:spcAft>
              <a:buClr>
                <a:schemeClr val="dk1"/>
              </a:buClr>
              <a:buSzPts val="1200"/>
              <a:buFont typeface="Arimo"/>
              <a:buChar char="●"/>
            </a:pPr>
            <a:r>
              <a:rPr lang="en" sz="1200">
                <a:solidFill>
                  <a:schemeClr val="dk1"/>
                </a:solidFill>
                <a:latin typeface="Arimo"/>
                <a:ea typeface="Arimo"/>
                <a:cs typeface="Arimo"/>
                <a:sym typeface="Arimo"/>
              </a:rPr>
              <a:t>Vertical Flip: True (Random vertical flipping)</a:t>
            </a:r>
            <a:endParaRPr sz="1200">
              <a:solidFill>
                <a:schemeClr val="dk1"/>
              </a:solidFill>
              <a:latin typeface="Arimo"/>
              <a:ea typeface="Arimo"/>
              <a:cs typeface="Arimo"/>
              <a:sym typeface="Arim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0"/>
          <p:cNvSpPr txBox="1"/>
          <p:nvPr>
            <p:ph type="title"/>
          </p:nvPr>
        </p:nvSpPr>
        <p:spPr>
          <a:xfrm>
            <a:off x="451000" y="4074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Augmentation (Cont)</a:t>
            </a:r>
            <a:endParaRPr/>
          </a:p>
        </p:txBody>
      </p:sp>
      <p:sp>
        <p:nvSpPr>
          <p:cNvPr id="371" name="Google Shape;371;p30"/>
          <p:cNvSpPr txBox="1"/>
          <p:nvPr>
            <p:ph idx="1" type="subTitle"/>
          </p:nvPr>
        </p:nvSpPr>
        <p:spPr>
          <a:xfrm>
            <a:off x="815625" y="1270775"/>
            <a:ext cx="7200000" cy="6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Techniques: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72" name="Google Shape;372;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73" name="Google Shape;373;p30"/>
          <p:cNvPicPr preferRelativeResize="0"/>
          <p:nvPr/>
        </p:nvPicPr>
        <p:blipFill>
          <a:blip r:embed="rId3">
            <a:alphaModFix/>
          </a:blip>
          <a:stretch>
            <a:fillRect/>
          </a:stretch>
        </p:blipFill>
        <p:spPr>
          <a:xfrm>
            <a:off x="553775" y="1166200"/>
            <a:ext cx="7750200" cy="29520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1"/>
          <p:cNvSpPr txBox="1"/>
          <p:nvPr>
            <p:ph type="title"/>
          </p:nvPr>
        </p:nvSpPr>
        <p:spPr>
          <a:xfrm>
            <a:off x="391475" y="4544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Baseline Models</a:t>
            </a:r>
            <a:endParaRPr/>
          </a:p>
        </p:txBody>
      </p:sp>
      <p:sp>
        <p:nvSpPr>
          <p:cNvPr id="379" name="Google Shape;379;p31"/>
          <p:cNvSpPr txBox="1"/>
          <p:nvPr>
            <p:ph idx="1" type="subTitle"/>
          </p:nvPr>
        </p:nvSpPr>
        <p:spPr>
          <a:xfrm>
            <a:off x="347275" y="1270775"/>
            <a:ext cx="5033100" cy="24555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1500"/>
              </a:spcBef>
              <a:spcAft>
                <a:spcPts val="0"/>
              </a:spcAft>
              <a:buClr>
                <a:srgbClr val="374151"/>
              </a:buClr>
              <a:buSzPts val="1200"/>
              <a:buFont typeface="Roboto"/>
              <a:buChar char="●"/>
            </a:pPr>
            <a:r>
              <a:rPr lang="en">
                <a:solidFill>
                  <a:srgbClr val="374151"/>
                </a:solidFill>
                <a:latin typeface="Roboto"/>
                <a:ea typeface="Roboto"/>
                <a:cs typeface="Roboto"/>
                <a:sym typeface="Roboto"/>
              </a:rPr>
              <a:t>B</a:t>
            </a:r>
            <a:r>
              <a:rPr lang="en">
                <a:solidFill>
                  <a:srgbClr val="374151"/>
                </a:solidFill>
                <a:latin typeface="Roboto"/>
                <a:ea typeface="Roboto"/>
                <a:cs typeface="Roboto"/>
                <a:sym typeface="Roboto"/>
              </a:rPr>
              <a:t>uilt Two Models:</a:t>
            </a:r>
            <a:endParaRPr>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a:solidFill>
                  <a:srgbClr val="374151"/>
                </a:solidFill>
                <a:latin typeface="Roboto"/>
                <a:ea typeface="Roboto"/>
                <a:cs typeface="Roboto"/>
                <a:sym typeface="Roboto"/>
              </a:rPr>
              <a:t>Developed two models, one with data augmentation and another without.</a:t>
            </a:r>
            <a:endParaRPr>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Char char="●"/>
            </a:pPr>
            <a:r>
              <a:rPr lang="en">
                <a:solidFill>
                  <a:srgbClr val="374151"/>
                </a:solidFill>
                <a:latin typeface="Roboto"/>
                <a:ea typeface="Roboto"/>
                <a:cs typeface="Roboto"/>
                <a:sym typeface="Roboto"/>
              </a:rPr>
              <a:t>Optimizer:</a:t>
            </a:r>
            <a:endParaRPr>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a:solidFill>
                  <a:srgbClr val="374151"/>
                </a:solidFill>
                <a:latin typeface="Roboto"/>
                <a:ea typeface="Roboto"/>
                <a:cs typeface="Roboto"/>
                <a:sym typeface="Roboto"/>
              </a:rPr>
              <a:t>Adam</a:t>
            </a:r>
            <a:endParaRPr>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Char char="●"/>
            </a:pPr>
            <a:r>
              <a:rPr lang="en">
                <a:solidFill>
                  <a:srgbClr val="374151"/>
                </a:solidFill>
                <a:latin typeface="Roboto"/>
                <a:ea typeface="Roboto"/>
                <a:cs typeface="Roboto"/>
                <a:sym typeface="Roboto"/>
              </a:rPr>
              <a:t>Loss Function:</a:t>
            </a:r>
            <a:endParaRPr>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a:solidFill>
                  <a:srgbClr val="374151"/>
                </a:solidFill>
                <a:latin typeface="Roboto"/>
                <a:ea typeface="Roboto"/>
                <a:cs typeface="Roboto"/>
                <a:sym typeface="Roboto"/>
              </a:rPr>
              <a:t>Categorical Cross Entropy</a:t>
            </a:r>
            <a:endParaRPr>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Char char="●"/>
            </a:pPr>
            <a:r>
              <a:rPr lang="en">
                <a:solidFill>
                  <a:srgbClr val="374151"/>
                </a:solidFill>
                <a:latin typeface="Roboto"/>
                <a:ea typeface="Roboto"/>
                <a:cs typeface="Roboto"/>
                <a:sym typeface="Roboto"/>
              </a:rPr>
              <a:t>Number of Epochs:</a:t>
            </a:r>
            <a:endParaRPr>
              <a:solidFill>
                <a:srgbClr val="374151"/>
              </a:solidFill>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a:solidFill>
                  <a:srgbClr val="374151"/>
                </a:solidFill>
                <a:latin typeface="Roboto"/>
                <a:ea typeface="Roboto"/>
                <a:cs typeface="Roboto"/>
                <a:sym typeface="Roboto"/>
              </a:rPr>
              <a:t>10</a:t>
            </a:r>
            <a:endParaRPr>
              <a:solidFill>
                <a:srgbClr val="374151"/>
              </a:solidFill>
              <a:latin typeface="Roboto"/>
              <a:ea typeface="Roboto"/>
              <a:cs typeface="Roboto"/>
              <a:sym typeface="Roboto"/>
            </a:endParaRPr>
          </a:p>
          <a:p>
            <a:pPr indent="0" lvl="0" marL="457200" rtl="0" algn="l">
              <a:spcBef>
                <a:spcPts val="0"/>
              </a:spcBef>
              <a:spcAft>
                <a:spcPts val="0"/>
              </a:spcAft>
              <a:buNone/>
            </a:pPr>
            <a:r>
              <a:t/>
            </a:r>
            <a:endParaRPr/>
          </a:p>
        </p:txBody>
      </p:sp>
      <p:sp>
        <p:nvSpPr>
          <p:cNvPr id="380" name="Google Shape;380;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81" name="Google Shape;381;p31"/>
          <p:cNvPicPr preferRelativeResize="0"/>
          <p:nvPr/>
        </p:nvPicPr>
        <p:blipFill>
          <a:blip r:embed="rId3">
            <a:alphaModFix/>
          </a:blip>
          <a:stretch>
            <a:fillRect/>
          </a:stretch>
        </p:blipFill>
        <p:spPr>
          <a:xfrm>
            <a:off x="5380375" y="1270775"/>
            <a:ext cx="2929075" cy="34105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2"/>
          <p:cNvSpPr txBox="1"/>
          <p:nvPr>
            <p:ph idx="4" type="subTitle"/>
          </p:nvPr>
        </p:nvSpPr>
        <p:spPr>
          <a:xfrm>
            <a:off x="4895027" y="1797397"/>
            <a:ext cx="28752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Resnet50</a:t>
            </a:r>
            <a:endParaRPr/>
          </a:p>
        </p:txBody>
      </p:sp>
      <p:sp>
        <p:nvSpPr>
          <p:cNvPr id="387" name="Google Shape;387;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Transfer Learning</a:t>
            </a:r>
            <a:endParaRPr/>
          </a:p>
        </p:txBody>
      </p:sp>
      <p:sp>
        <p:nvSpPr>
          <p:cNvPr id="388" name="Google Shape;388;p32"/>
          <p:cNvSpPr txBox="1"/>
          <p:nvPr>
            <p:ph idx="1" type="subTitle"/>
          </p:nvPr>
        </p:nvSpPr>
        <p:spPr>
          <a:xfrm>
            <a:off x="4895025" y="2371050"/>
            <a:ext cx="3111300" cy="2087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rgbClr val="374151"/>
                </a:solidFill>
                <a:latin typeface="Roboto"/>
                <a:ea typeface="Roboto"/>
                <a:cs typeface="Roboto"/>
                <a:sym typeface="Roboto"/>
              </a:rPr>
              <a:t>ResNet50 is a deep convolutional neural network architecture that consists of 50 layers, developed to address the challenges of training very deep neural networks. It introduces the concept of residual learning, enabling the training of deeper models by utilizing shortcut connections that skip one or more layers, facilitating the flow of information and mitigating the vanishing gradient problem.</a:t>
            </a:r>
            <a:endParaRPr/>
          </a:p>
        </p:txBody>
      </p:sp>
      <p:sp>
        <p:nvSpPr>
          <p:cNvPr id="389" name="Google Shape;389;p32"/>
          <p:cNvSpPr txBox="1"/>
          <p:nvPr>
            <p:ph idx="2" type="subTitle"/>
          </p:nvPr>
        </p:nvSpPr>
        <p:spPr>
          <a:xfrm>
            <a:off x="1373775" y="2371051"/>
            <a:ext cx="2875200" cy="1937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VGG16 is a convolutional neural network architecture known for its simplicity and depth, consisting of 16 weight layers, including convolutional and fully connected layers.The VGG16 architecture was proposed by researchers from the Visual Geometry Group (VGG) at the University of Oxford, specifically Karen Simonyan and Andrew Zisserman.</a:t>
            </a:r>
            <a:endParaRPr/>
          </a:p>
        </p:txBody>
      </p:sp>
      <p:sp>
        <p:nvSpPr>
          <p:cNvPr id="390" name="Google Shape;390;p32"/>
          <p:cNvSpPr txBox="1"/>
          <p:nvPr>
            <p:ph idx="3" type="subTitle"/>
          </p:nvPr>
        </p:nvSpPr>
        <p:spPr>
          <a:xfrm>
            <a:off x="1373773" y="1797397"/>
            <a:ext cx="28752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VGG16</a:t>
            </a:r>
            <a:endParaRPr/>
          </a:p>
        </p:txBody>
      </p:sp>
      <p:sp>
        <p:nvSpPr>
          <p:cNvPr id="391" name="Google Shape;391;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Vitamin B12 Malabsorption Syndrome by Slidesgo">
  <a:themeElements>
    <a:clrScheme name="Simple Light">
      <a:dk1>
        <a:srgbClr val="0C0C0C"/>
      </a:dk1>
      <a:lt1>
        <a:srgbClr val="FFFFFF"/>
      </a:lt1>
      <a:dk2>
        <a:srgbClr val="EDF1F4"/>
      </a:dk2>
      <a:lt2>
        <a:srgbClr val="2948E2"/>
      </a:lt2>
      <a:accent1>
        <a:srgbClr val="3FD192"/>
      </a:accent1>
      <a:accent2>
        <a:srgbClr val="FFFFFF"/>
      </a:accent2>
      <a:accent3>
        <a:srgbClr val="FFFFFF"/>
      </a:accent3>
      <a:accent4>
        <a:srgbClr val="FFFFFF"/>
      </a:accent4>
      <a:accent5>
        <a:srgbClr val="FFFFFF"/>
      </a:accent5>
      <a:accent6>
        <a:srgbClr val="FFFFFF"/>
      </a:accent6>
      <a:hlink>
        <a:srgbClr val="0C0C0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